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Lato"/>
      <p:regular r:id="rId52"/>
      <p:bold r:id="rId53"/>
      <p:italic r:id="rId54"/>
      <p:boldItalic r:id="rId55"/>
    </p:embeddedFont>
    <p:embeddedFont>
      <p:font typeface="Anaheim"/>
      <p:regular r:id="rId56"/>
      <p:bold r:id="rId57"/>
    </p:embeddedFont>
    <p:embeddedFont>
      <p:font typeface="Be Vietnam Pro"/>
      <p:regular r:id="rId58"/>
      <p:bold r:id="rId59"/>
      <p:italic r:id="rId60"/>
      <p:boldItalic r:id="rId61"/>
    </p:embeddedFont>
    <p:embeddedFont>
      <p:font typeface="DM Sans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6" roundtripDataSignature="AMtx7mgtil2HbQkVdfvSICQZ+gWdGJi9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C5559B-0C96-466C-BC6E-0E651347A566}">
  <a:tblStyle styleId="{E4C5559B-0C96-466C-BC6E-0E651347A5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875637E-DA1E-4F5C-862C-C208947AF99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fill>
          <a:solidFill>
            <a:srgbClr val="CCCB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CBCB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7E7E7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E7E7E7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DMSans-regular.fntdata"/><Relationship Id="rId61" Type="http://schemas.openxmlformats.org/officeDocument/2006/relationships/font" Target="fonts/BeVietnamPro-boldItalic.fntdata"/><Relationship Id="rId20" Type="http://schemas.openxmlformats.org/officeDocument/2006/relationships/slide" Target="slides/slide15.xml"/><Relationship Id="rId64" Type="http://schemas.openxmlformats.org/officeDocument/2006/relationships/font" Target="fonts/DMSans-italic.fntdata"/><Relationship Id="rId63" Type="http://schemas.openxmlformats.org/officeDocument/2006/relationships/font" Target="fonts/DMSans-bold.fntdata"/><Relationship Id="rId22" Type="http://schemas.openxmlformats.org/officeDocument/2006/relationships/slide" Target="slides/slide17.xml"/><Relationship Id="rId66" Type="http://customschemas.google.com/relationships/presentationmetadata" Target="metadata"/><Relationship Id="rId21" Type="http://schemas.openxmlformats.org/officeDocument/2006/relationships/slide" Target="slides/slide16.xml"/><Relationship Id="rId65" Type="http://schemas.openxmlformats.org/officeDocument/2006/relationships/font" Target="fonts/DM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eVietnamPr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" Target="slides/slide6.xml"/><Relationship Id="rId55" Type="http://schemas.openxmlformats.org/officeDocument/2006/relationships/font" Target="fonts/Lato-boldItalic.fntdata"/><Relationship Id="rId10" Type="http://schemas.openxmlformats.org/officeDocument/2006/relationships/slide" Target="slides/slide5.xml"/><Relationship Id="rId54" Type="http://schemas.openxmlformats.org/officeDocument/2006/relationships/font" Target="fonts/Lato-italic.fntdata"/><Relationship Id="rId13" Type="http://schemas.openxmlformats.org/officeDocument/2006/relationships/slide" Target="slides/slide8.xml"/><Relationship Id="rId57" Type="http://schemas.openxmlformats.org/officeDocument/2006/relationships/font" Target="fonts/Anaheim-bold.fntdata"/><Relationship Id="rId12" Type="http://schemas.openxmlformats.org/officeDocument/2006/relationships/slide" Target="slides/slide7.xml"/><Relationship Id="rId56" Type="http://schemas.openxmlformats.org/officeDocument/2006/relationships/font" Target="fonts/Anaheim-regular.fntdata"/><Relationship Id="rId15" Type="http://schemas.openxmlformats.org/officeDocument/2006/relationships/slide" Target="slides/slide10.xml"/><Relationship Id="rId59" Type="http://schemas.openxmlformats.org/officeDocument/2006/relationships/font" Target="fonts/BeVietnamPro-bold.fntdata"/><Relationship Id="rId14" Type="http://schemas.openxmlformats.org/officeDocument/2006/relationships/slide" Target="slides/slide9.xml"/><Relationship Id="rId58" Type="http://schemas.openxmlformats.org/officeDocument/2006/relationships/font" Target="fonts/BeVietnamPr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6" name="Google Shape;406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2" name="Google Shape;512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4" name="Google Shape;544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3" name="Google Shape;553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9" name="Google Shape;599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7" name="Google Shape;617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8" name="Google Shape;688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9" name="Google Shape;699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9" name="Google Shape;709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0" name="Google Shape;720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3c485a76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33c485a76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3dc59033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g33dc59033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3" name="Google Shape;743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0" name="Google Shape;750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7" name="Google Shape;757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4" name="Google Shape;764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1" name="Google Shape;771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6"/>
          <p:cNvSpPr txBox="1"/>
          <p:nvPr>
            <p:ph type="ctrTitle"/>
          </p:nvPr>
        </p:nvSpPr>
        <p:spPr>
          <a:xfrm>
            <a:off x="713225" y="1508475"/>
            <a:ext cx="41139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46"/>
          <p:cNvSpPr txBox="1"/>
          <p:nvPr>
            <p:ph idx="1" type="subTitle"/>
          </p:nvPr>
        </p:nvSpPr>
        <p:spPr>
          <a:xfrm>
            <a:off x="713225" y="3159225"/>
            <a:ext cx="4113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46"/>
          <p:cNvGrpSpPr/>
          <p:nvPr/>
        </p:nvGrpSpPr>
        <p:grpSpPr>
          <a:xfrm rot="1586796">
            <a:off x="-13996" y="143600"/>
            <a:ext cx="1454426" cy="1280493"/>
            <a:chOff x="5917100" y="2092158"/>
            <a:chExt cx="1102175" cy="970367"/>
          </a:xfrm>
        </p:grpSpPr>
        <p:sp>
          <p:nvSpPr>
            <p:cNvPr id="12" name="Google Shape;12;p46"/>
            <p:cNvSpPr/>
            <p:nvPr/>
          </p:nvSpPr>
          <p:spPr>
            <a:xfrm>
              <a:off x="6030002" y="2238502"/>
              <a:ext cx="719415" cy="824023"/>
            </a:xfrm>
            <a:custGeom>
              <a:rect b="b" l="l" r="r" t="t"/>
              <a:pathLst>
                <a:path extrusionOk="0" fill="none" h="9240" w="8067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6"/>
            <p:cNvSpPr/>
            <p:nvPr/>
          </p:nvSpPr>
          <p:spPr>
            <a:xfrm>
              <a:off x="6580242" y="2133270"/>
              <a:ext cx="439033" cy="188794"/>
            </a:xfrm>
            <a:custGeom>
              <a:rect b="b" l="l" r="r" t="t"/>
              <a:pathLst>
                <a:path extrusionOk="0" h="2117" w="4923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6"/>
            <p:cNvSpPr/>
            <p:nvPr/>
          </p:nvSpPr>
          <p:spPr>
            <a:xfrm>
              <a:off x="6280241" y="2430685"/>
              <a:ext cx="464985" cy="138497"/>
            </a:xfrm>
            <a:custGeom>
              <a:rect b="b" l="l" r="r" t="t"/>
              <a:pathLst>
                <a:path extrusionOk="0" h="1553" w="5214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6"/>
            <p:cNvSpPr/>
            <p:nvPr/>
          </p:nvSpPr>
          <p:spPr>
            <a:xfrm>
              <a:off x="6207113" y="2092158"/>
              <a:ext cx="260316" cy="461417"/>
            </a:xfrm>
            <a:custGeom>
              <a:rect b="b" l="l" r="r" t="t"/>
              <a:pathLst>
                <a:path extrusionOk="0" h="5174" w="2919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6"/>
            <p:cNvSpPr/>
            <p:nvPr/>
          </p:nvSpPr>
          <p:spPr>
            <a:xfrm>
              <a:off x="6084223" y="2626078"/>
              <a:ext cx="387041" cy="277885"/>
            </a:xfrm>
            <a:custGeom>
              <a:rect b="b" l="l" r="r" t="t"/>
              <a:pathLst>
                <a:path extrusionOk="0" h="3116" w="434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6"/>
            <p:cNvSpPr/>
            <p:nvPr/>
          </p:nvSpPr>
          <p:spPr>
            <a:xfrm>
              <a:off x="5917100" y="2435144"/>
              <a:ext cx="266381" cy="471405"/>
            </a:xfrm>
            <a:custGeom>
              <a:rect b="b" l="l" r="r" t="t"/>
              <a:pathLst>
                <a:path extrusionOk="0" h="5286" w="2987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46"/>
          <p:cNvGrpSpPr/>
          <p:nvPr/>
        </p:nvGrpSpPr>
        <p:grpSpPr>
          <a:xfrm>
            <a:off x="0" y="2687325"/>
            <a:ext cx="1558778" cy="2456198"/>
            <a:chOff x="0" y="2687325"/>
            <a:chExt cx="1558778" cy="2456198"/>
          </a:xfrm>
        </p:grpSpPr>
        <p:sp>
          <p:nvSpPr>
            <p:cNvPr id="19" name="Google Shape;19;p46"/>
            <p:cNvSpPr/>
            <p:nvPr/>
          </p:nvSpPr>
          <p:spPr>
            <a:xfrm>
              <a:off x="0" y="2889975"/>
              <a:ext cx="1558778" cy="2253548"/>
            </a:xfrm>
            <a:custGeom>
              <a:rect b="b" l="l" r="r" t="t"/>
              <a:pathLst>
                <a:path extrusionOk="0" h="23193" w="16043">
                  <a:moveTo>
                    <a:pt x="0" y="1"/>
                  </a:moveTo>
                  <a:lnTo>
                    <a:pt x="0" y="23192"/>
                  </a:lnTo>
                  <a:lnTo>
                    <a:pt x="16042" y="23192"/>
                  </a:lnTo>
                  <a:cubicBezTo>
                    <a:pt x="16002" y="23127"/>
                    <a:pt x="15967" y="23066"/>
                    <a:pt x="15931" y="23005"/>
                  </a:cubicBezTo>
                  <a:cubicBezTo>
                    <a:pt x="15233" y="21904"/>
                    <a:pt x="14186" y="21062"/>
                    <a:pt x="13010" y="20516"/>
                  </a:cubicBezTo>
                  <a:cubicBezTo>
                    <a:pt x="12859" y="20446"/>
                    <a:pt x="12758" y="20403"/>
                    <a:pt x="12625" y="20353"/>
                  </a:cubicBezTo>
                  <a:cubicBezTo>
                    <a:pt x="12517" y="20310"/>
                    <a:pt x="12405" y="20270"/>
                    <a:pt x="12293" y="20235"/>
                  </a:cubicBezTo>
                  <a:cubicBezTo>
                    <a:pt x="12056" y="20159"/>
                    <a:pt x="11815" y="20094"/>
                    <a:pt x="11570" y="20036"/>
                  </a:cubicBezTo>
                  <a:cubicBezTo>
                    <a:pt x="11052" y="19918"/>
                    <a:pt x="10523" y="19828"/>
                    <a:pt x="10001" y="19734"/>
                  </a:cubicBezTo>
                  <a:cubicBezTo>
                    <a:pt x="8955" y="19551"/>
                    <a:pt x="7886" y="19360"/>
                    <a:pt x="6926" y="18885"/>
                  </a:cubicBezTo>
                  <a:cubicBezTo>
                    <a:pt x="5954" y="18407"/>
                    <a:pt x="5234" y="17597"/>
                    <a:pt x="4947" y="16547"/>
                  </a:cubicBezTo>
                  <a:cubicBezTo>
                    <a:pt x="4515" y="14975"/>
                    <a:pt x="5001" y="13399"/>
                    <a:pt x="5580" y="11931"/>
                  </a:cubicBezTo>
                  <a:cubicBezTo>
                    <a:pt x="5875" y="11190"/>
                    <a:pt x="6192" y="10467"/>
                    <a:pt x="6415" y="9701"/>
                  </a:cubicBezTo>
                  <a:cubicBezTo>
                    <a:pt x="6649" y="8902"/>
                    <a:pt x="6810" y="8082"/>
                    <a:pt x="6821" y="7247"/>
                  </a:cubicBezTo>
                  <a:cubicBezTo>
                    <a:pt x="6840" y="5768"/>
                    <a:pt x="6397" y="4336"/>
                    <a:pt x="5544" y="3127"/>
                  </a:cubicBezTo>
                  <a:cubicBezTo>
                    <a:pt x="4799" y="2073"/>
                    <a:pt x="3763" y="1235"/>
                    <a:pt x="2597" y="688"/>
                  </a:cubicBezTo>
                  <a:cubicBezTo>
                    <a:pt x="1781" y="303"/>
                    <a:pt x="900" y="7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6"/>
            <p:cNvSpPr/>
            <p:nvPr/>
          </p:nvSpPr>
          <p:spPr>
            <a:xfrm>
              <a:off x="67425" y="2687325"/>
              <a:ext cx="395700" cy="39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46"/>
          <p:cNvSpPr/>
          <p:nvPr/>
        </p:nvSpPr>
        <p:spPr>
          <a:xfrm>
            <a:off x="-446850" y="4264179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13" name="Google Shape;113;p55"/>
          <p:cNvGrpSpPr/>
          <p:nvPr/>
        </p:nvGrpSpPr>
        <p:grpSpPr>
          <a:xfrm>
            <a:off x="-69570" y="-639075"/>
            <a:ext cx="9213570" cy="5782564"/>
            <a:chOff x="-69570" y="-639075"/>
            <a:chExt cx="9213570" cy="5782564"/>
          </a:xfrm>
        </p:grpSpPr>
        <p:sp>
          <p:nvSpPr>
            <p:cNvPr id="114" name="Google Shape;114;p55"/>
            <p:cNvSpPr/>
            <p:nvPr/>
          </p:nvSpPr>
          <p:spPr>
            <a:xfrm flipH="1">
              <a:off x="8443442" y="-639075"/>
              <a:ext cx="700558" cy="2696470"/>
            </a:xfrm>
            <a:custGeom>
              <a:rect b="b" l="l" r="r" t="t"/>
              <a:pathLst>
                <a:path extrusionOk="0" h="19015" w="9013">
                  <a:moveTo>
                    <a:pt x="0" y="1"/>
                  </a:moveTo>
                  <a:lnTo>
                    <a:pt x="0" y="19015"/>
                  </a:lnTo>
                  <a:cubicBezTo>
                    <a:pt x="1022" y="18385"/>
                    <a:pt x="2061" y="17788"/>
                    <a:pt x="3054" y="17119"/>
                  </a:cubicBezTo>
                  <a:cubicBezTo>
                    <a:pt x="3879" y="16561"/>
                    <a:pt x="4666" y="15953"/>
                    <a:pt x="5368" y="15244"/>
                  </a:cubicBezTo>
                  <a:cubicBezTo>
                    <a:pt x="6044" y="14557"/>
                    <a:pt x="6631" y="13780"/>
                    <a:pt x="7142" y="12963"/>
                  </a:cubicBezTo>
                  <a:cubicBezTo>
                    <a:pt x="8160" y="11348"/>
                    <a:pt x="9012" y="9362"/>
                    <a:pt x="8523" y="7423"/>
                  </a:cubicBezTo>
                  <a:cubicBezTo>
                    <a:pt x="8059" y="5588"/>
                    <a:pt x="6530" y="4239"/>
                    <a:pt x="5019" y="3224"/>
                  </a:cubicBezTo>
                  <a:cubicBezTo>
                    <a:pt x="4040" y="2566"/>
                    <a:pt x="3044" y="1932"/>
                    <a:pt x="2054" y="1289"/>
                  </a:cubicBezTo>
                  <a:cubicBezTo>
                    <a:pt x="1378" y="850"/>
                    <a:pt x="694" y="4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55"/>
            <p:cNvGrpSpPr/>
            <p:nvPr/>
          </p:nvGrpSpPr>
          <p:grpSpPr>
            <a:xfrm>
              <a:off x="-69570" y="2001161"/>
              <a:ext cx="618420" cy="3142328"/>
              <a:chOff x="-69570" y="2001161"/>
              <a:chExt cx="618420" cy="3142328"/>
            </a:xfrm>
          </p:grpSpPr>
          <p:sp>
            <p:nvSpPr>
              <p:cNvPr id="116" name="Google Shape;116;p55"/>
              <p:cNvSpPr/>
              <p:nvPr/>
            </p:nvSpPr>
            <p:spPr>
              <a:xfrm rot="5400000">
                <a:off x="-1398334" y="3329925"/>
                <a:ext cx="3142328" cy="484800"/>
              </a:xfrm>
              <a:custGeom>
                <a:rect b="b" l="l" r="r" t="t"/>
                <a:pathLst>
                  <a:path extrusionOk="0" h="5136" w="17748">
                    <a:moveTo>
                      <a:pt x="4819" y="1"/>
                    </a:moveTo>
                    <a:cubicBezTo>
                      <a:pt x="4695" y="1"/>
                      <a:pt x="4571" y="13"/>
                      <a:pt x="4447" y="37"/>
                    </a:cubicBezTo>
                    <a:cubicBezTo>
                      <a:pt x="4008" y="123"/>
                      <a:pt x="3588" y="325"/>
                      <a:pt x="3206" y="551"/>
                    </a:cubicBezTo>
                    <a:cubicBezTo>
                      <a:pt x="2814" y="789"/>
                      <a:pt x="2457" y="1077"/>
                      <a:pt x="2138" y="1405"/>
                    </a:cubicBezTo>
                    <a:cubicBezTo>
                      <a:pt x="1469" y="2084"/>
                      <a:pt x="957" y="2904"/>
                      <a:pt x="551" y="3761"/>
                    </a:cubicBezTo>
                    <a:cubicBezTo>
                      <a:pt x="338" y="4207"/>
                      <a:pt x="159" y="4668"/>
                      <a:pt x="1" y="5135"/>
                    </a:cubicBezTo>
                    <a:lnTo>
                      <a:pt x="17748" y="5135"/>
                    </a:lnTo>
                    <a:cubicBezTo>
                      <a:pt x="17582" y="4538"/>
                      <a:pt x="17313" y="3977"/>
                      <a:pt x="16917" y="3498"/>
                    </a:cubicBezTo>
                    <a:cubicBezTo>
                      <a:pt x="16327" y="2793"/>
                      <a:pt x="15510" y="2322"/>
                      <a:pt x="14625" y="2092"/>
                    </a:cubicBezTo>
                    <a:cubicBezTo>
                      <a:pt x="14188" y="1978"/>
                      <a:pt x="13743" y="1929"/>
                      <a:pt x="13297" y="1929"/>
                    </a:cubicBezTo>
                    <a:cubicBezTo>
                      <a:pt x="12568" y="1929"/>
                      <a:pt x="11836" y="2061"/>
                      <a:pt x="11135" y="2257"/>
                    </a:cubicBezTo>
                    <a:cubicBezTo>
                      <a:pt x="10670" y="2389"/>
                      <a:pt x="10197" y="2511"/>
                      <a:pt x="9715" y="2511"/>
                    </a:cubicBezTo>
                    <a:cubicBezTo>
                      <a:pt x="9605" y="2511"/>
                      <a:pt x="9494" y="2505"/>
                      <a:pt x="9383" y="2491"/>
                    </a:cubicBezTo>
                    <a:cubicBezTo>
                      <a:pt x="8976" y="2437"/>
                      <a:pt x="8592" y="2282"/>
                      <a:pt x="8239" y="2077"/>
                    </a:cubicBezTo>
                    <a:cubicBezTo>
                      <a:pt x="7573" y="1685"/>
                      <a:pt x="7012" y="1102"/>
                      <a:pt x="6412" y="649"/>
                    </a:cubicBezTo>
                    <a:cubicBezTo>
                      <a:pt x="6264" y="538"/>
                      <a:pt x="6113" y="433"/>
                      <a:pt x="5954" y="339"/>
                    </a:cubicBezTo>
                    <a:cubicBezTo>
                      <a:pt x="5796" y="246"/>
                      <a:pt x="5645" y="171"/>
                      <a:pt x="5487" y="116"/>
                    </a:cubicBezTo>
                    <a:cubicBezTo>
                      <a:pt x="5267" y="40"/>
                      <a:pt x="5043" y="1"/>
                      <a:pt x="4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55"/>
              <p:cNvSpPr/>
              <p:nvPr/>
            </p:nvSpPr>
            <p:spPr>
              <a:xfrm>
                <a:off x="153150" y="2057400"/>
                <a:ext cx="395700" cy="39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55"/>
          <p:cNvSpPr/>
          <p:nvPr/>
        </p:nvSpPr>
        <p:spPr>
          <a:xfrm rot="-6269851">
            <a:off x="8176744" y="2301996"/>
            <a:ext cx="3922614" cy="3368710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21" name="Google Shape;121;p56"/>
          <p:cNvGrpSpPr/>
          <p:nvPr/>
        </p:nvGrpSpPr>
        <p:grpSpPr>
          <a:xfrm>
            <a:off x="2" y="1"/>
            <a:ext cx="9191623" cy="4895872"/>
            <a:chOff x="2" y="1"/>
            <a:chExt cx="9191623" cy="4895872"/>
          </a:xfrm>
        </p:grpSpPr>
        <p:grpSp>
          <p:nvGrpSpPr>
            <p:cNvPr id="122" name="Google Shape;122;p56"/>
            <p:cNvGrpSpPr/>
            <p:nvPr/>
          </p:nvGrpSpPr>
          <p:grpSpPr>
            <a:xfrm>
              <a:off x="2" y="1"/>
              <a:ext cx="9191623" cy="4895872"/>
              <a:chOff x="2" y="1"/>
              <a:chExt cx="9191623" cy="4895872"/>
            </a:xfrm>
          </p:grpSpPr>
          <p:sp>
            <p:nvSpPr>
              <p:cNvPr id="123" name="Google Shape;123;p56"/>
              <p:cNvSpPr/>
              <p:nvPr/>
            </p:nvSpPr>
            <p:spPr>
              <a:xfrm flipH="1">
                <a:off x="8543928" y="1904100"/>
                <a:ext cx="647697" cy="2991773"/>
              </a:xfrm>
              <a:custGeom>
                <a:rect b="b" l="l" r="r" t="t"/>
                <a:pathLst>
                  <a:path extrusionOk="0" h="19015" w="9013">
                    <a:moveTo>
                      <a:pt x="0" y="1"/>
                    </a:moveTo>
                    <a:lnTo>
                      <a:pt x="0" y="19015"/>
                    </a:lnTo>
                    <a:cubicBezTo>
                      <a:pt x="1022" y="18385"/>
                      <a:pt x="2061" y="17788"/>
                      <a:pt x="3054" y="17119"/>
                    </a:cubicBezTo>
                    <a:cubicBezTo>
                      <a:pt x="3879" y="16561"/>
                      <a:pt x="4666" y="15953"/>
                      <a:pt x="5368" y="15244"/>
                    </a:cubicBezTo>
                    <a:cubicBezTo>
                      <a:pt x="6044" y="14557"/>
                      <a:pt x="6631" y="13780"/>
                      <a:pt x="7142" y="12963"/>
                    </a:cubicBezTo>
                    <a:cubicBezTo>
                      <a:pt x="8160" y="11348"/>
                      <a:pt x="9012" y="9362"/>
                      <a:pt x="8523" y="7423"/>
                    </a:cubicBezTo>
                    <a:cubicBezTo>
                      <a:pt x="8059" y="5588"/>
                      <a:pt x="6530" y="4239"/>
                      <a:pt x="5019" y="3224"/>
                    </a:cubicBezTo>
                    <a:cubicBezTo>
                      <a:pt x="4040" y="2566"/>
                      <a:pt x="3044" y="1932"/>
                      <a:pt x="2054" y="1289"/>
                    </a:cubicBezTo>
                    <a:cubicBezTo>
                      <a:pt x="1378" y="850"/>
                      <a:pt x="694" y="4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6"/>
              <p:cNvSpPr/>
              <p:nvPr/>
            </p:nvSpPr>
            <p:spPr>
              <a:xfrm flipH="1">
                <a:off x="2" y="1"/>
                <a:ext cx="1189799" cy="1567250"/>
              </a:xfrm>
              <a:custGeom>
                <a:rect b="b" l="l" r="r" t="t"/>
                <a:pathLst>
                  <a:path extrusionOk="0" h="9276" w="7042">
                    <a:moveTo>
                      <a:pt x="1" y="1"/>
                    </a:moveTo>
                    <a:cubicBezTo>
                      <a:pt x="116" y="814"/>
                      <a:pt x="544" y="1555"/>
                      <a:pt x="1094" y="2166"/>
                    </a:cubicBezTo>
                    <a:cubicBezTo>
                      <a:pt x="1450" y="2555"/>
                      <a:pt x="1857" y="2861"/>
                      <a:pt x="2314" y="3120"/>
                    </a:cubicBezTo>
                    <a:cubicBezTo>
                      <a:pt x="2778" y="3386"/>
                      <a:pt x="3260" y="3609"/>
                      <a:pt x="3720" y="3886"/>
                    </a:cubicBezTo>
                    <a:cubicBezTo>
                      <a:pt x="4170" y="4152"/>
                      <a:pt x="4587" y="4466"/>
                      <a:pt x="4890" y="4897"/>
                    </a:cubicBezTo>
                    <a:cubicBezTo>
                      <a:pt x="5145" y="5258"/>
                      <a:pt x="5289" y="5675"/>
                      <a:pt x="5390" y="6103"/>
                    </a:cubicBezTo>
                    <a:cubicBezTo>
                      <a:pt x="5592" y="6955"/>
                      <a:pt x="5685" y="7865"/>
                      <a:pt x="6206" y="8603"/>
                    </a:cubicBezTo>
                    <a:cubicBezTo>
                      <a:pt x="6408" y="8891"/>
                      <a:pt x="6692" y="9143"/>
                      <a:pt x="7013" y="9265"/>
                    </a:cubicBezTo>
                    <a:cubicBezTo>
                      <a:pt x="7023" y="9268"/>
                      <a:pt x="7030" y="9273"/>
                      <a:pt x="7041" y="9276"/>
                    </a:cubicBezTo>
                    <a:lnTo>
                      <a:pt x="70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56"/>
            <p:cNvSpPr/>
            <p:nvPr/>
          </p:nvSpPr>
          <p:spPr>
            <a:xfrm>
              <a:off x="8669925" y="2001750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56"/>
          <p:cNvSpPr/>
          <p:nvPr/>
        </p:nvSpPr>
        <p:spPr>
          <a:xfrm rot="7432487">
            <a:off x="1805773" y="4662469"/>
            <a:ext cx="3922632" cy="3368726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8"/>
          <p:cNvGrpSpPr/>
          <p:nvPr/>
        </p:nvGrpSpPr>
        <p:grpSpPr>
          <a:xfrm rot="-3841284">
            <a:off x="31098" y="3763536"/>
            <a:ext cx="1454351" cy="1280427"/>
            <a:chOff x="5917100" y="2092158"/>
            <a:chExt cx="1102175" cy="970367"/>
          </a:xfrm>
        </p:grpSpPr>
        <p:sp>
          <p:nvSpPr>
            <p:cNvPr id="130" name="Google Shape;130;p58"/>
            <p:cNvSpPr/>
            <p:nvPr/>
          </p:nvSpPr>
          <p:spPr>
            <a:xfrm>
              <a:off x="6030002" y="2238502"/>
              <a:ext cx="719415" cy="824023"/>
            </a:xfrm>
            <a:custGeom>
              <a:rect b="b" l="l" r="r" t="t"/>
              <a:pathLst>
                <a:path extrusionOk="0" fill="none" h="9240" w="8067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8"/>
            <p:cNvSpPr/>
            <p:nvPr/>
          </p:nvSpPr>
          <p:spPr>
            <a:xfrm>
              <a:off x="6580242" y="2133270"/>
              <a:ext cx="439033" cy="188794"/>
            </a:xfrm>
            <a:custGeom>
              <a:rect b="b" l="l" r="r" t="t"/>
              <a:pathLst>
                <a:path extrusionOk="0" h="2117" w="4923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8"/>
            <p:cNvSpPr/>
            <p:nvPr/>
          </p:nvSpPr>
          <p:spPr>
            <a:xfrm>
              <a:off x="6280241" y="2430685"/>
              <a:ext cx="464985" cy="138497"/>
            </a:xfrm>
            <a:custGeom>
              <a:rect b="b" l="l" r="r" t="t"/>
              <a:pathLst>
                <a:path extrusionOk="0" h="1553" w="5214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8"/>
            <p:cNvSpPr/>
            <p:nvPr/>
          </p:nvSpPr>
          <p:spPr>
            <a:xfrm>
              <a:off x="6207113" y="2092158"/>
              <a:ext cx="260316" cy="461417"/>
            </a:xfrm>
            <a:custGeom>
              <a:rect b="b" l="l" r="r" t="t"/>
              <a:pathLst>
                <a:path extrusionOk="0" h="5174" w="2919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8"/>
            <p:cNvSpPr/>
            <p:nvPr/>
          </p:nvSpPr>
          <p:spPr>
            <a:xfrm>
              <a:off x="6084223" y="2626078"/>
              <a:ext cx="387041" cy="277885"/>
            </a:xfrm>
            <a:custGeom>
              <a:rect b="b" l="l" r="r" t="t"/>
              <a:pathLst>
                <a:path extrusionOk="0" h="3116" w="434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8"/>
            <p:cNvSpPr/>
            <p:nvPr/>
          </p:nvSpPr>
          <p:spPr>
            <a:xfrm>
              <a:off x="5917100" y="2435144"/>
              <a:ext cx="266381" cy="471405"/>
            </a:xfrm>
            <a:custGeom>
              <a:rect b="b" l="l" r="r" t="t"/>
              <a:pathLst>
                <a:path extrusionOk="0" h="5286" w="2987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8"/>
          <p:cNvGrpSpPr/>
          <p:nvPr/>
        </p:nvGrpSpPr>
        <p:grpSpPr>
          <a:xfrm>
            <a:off x="-76205" y="-76198"/>
            <a:ext cx="1818296" cy="2255930"/>
            <a:chOff x="-76205" y="-76198"/>
            <a:chExt cx="1818296" cy="2255930"/>
          </a:xfrm>
        </p:grpSpPr>
        <p:sp>
          <p:nvSpPr>
            <p:cNvPr id="137" name="Google Shape;137;p58"/>
            <p:cNvSpPr/>
            <p:nvPr/>
          </p:nvSpPr>
          <p:spPr>
            <a:xfrm>
              <a:off x="-76205" y="-76198"/>
              <a:ext cx="1818296" cy="2255930"/>
            </a:xfrm>
            <a:custGeom>
              <a:rect b="b" l="l" r="r" t="t"/>
              <a:pathLst>
                <a:path extrusionOk="0" h="25735" w="20742">
                  <a:moveTo>
                    <a:pt x="0" y="1"/>
                  </a:moveTo>
                  <a:lnTo>
                    <a:pt x="0" y="25735"/>
                  </a:lnTo>
                  <a:cubicBezTo>
                    <a:pt x="1403" y="25595"/>
                    <a:pt x="2789" y="25253"/>
                    <a:pt x="4116" y="24760"/>
                  </a:cubicBezTo>
                  <a:cubicBezTo>
                    <a:pt x="6092" y="24026"/>
                    <a:pt x="7952" y="22940"/>
                    <a:pt x="9560" y="21576"/>
                  </a:cubicBezTo>
                  <a:cubicBezTo>
                    <a:pt x="11067" y="20295"/>
                    <a:pt x="12377" y="18762"/>
                    <a:pt x="13297" y="17007"/>
                  </a:cubicBezTo>
                  <a:cubicBezTo>
                    <a:pt x="13712" y="16222"/>
                    <a:pt x="14082" y="15337"/>
                    <a:pt x="14139" y="14463"/>
                  </a:cubicBezTo>
                  <a:cubicBezTo>
                    <a:pt x="14197" y="13653"/>
                    <a:pt x="13956" y="12888"/>
                    <a:pt x="13229" y="12434"/>
                  </a:cubicBezTo>
                  <a:cubicBezTo>
                    <a:pt x="12510" y="11984"/>
                    <a:pt x="11546" y="11952"/>
                    <a:pt x="10711" y="11815"/>
                  </a:cubicBezTo>
                  <a:cubicBezTo>
                    <a:pt x="9042" y="11549"/>
                    <a:pt x="7110" y="10186"/>
                    <a:pt x="10851" y="8937"/>
                  </a:cubicBezTo>
                  <a:cubicBezTo>
                    <a:pt x="11208" y="8818"/>
                    <a:pt x="11578" y="8736"/>
                    <a:pt x="11927" y="8588"/>
                  </a:cubicBezTo>
                  <a:cubicBezTo>
                    <a:pt x="12374" y="8401"/>
                    <a:pt x="12819" y="8214"/>
                    <a:pt x="13262" y="8019"/>
                  </a:cubicBezTo>
                  <a:cubicBezTo>
                    <a:pt x="14924" y="7297"/>
                    <a:pt x="16575" y="6440"/>
                    <a:pt x="17907" y="5228"/>
                  </a:cubicBezTo>
                  <a:cubicBezTo>
                    <a:pt x="18893" y="4325"/>
                    <a:pt x="19716" y="3224"/>
                    <a:pt x="20234" y="2005"/>
                  </a:cubicBezTo>
                  <a:cubicBezTo>
                    <a:pt x="20349" y="1727"/>
                    <a:pt x="20461" y="1407"/>
                    <a:pt x="20547" y="1101"/>
                  </a:cubicBezTo>
                  <a:cubicBezTo>
                    <a:pt x="20623" y="817"/>
                    <a:pt x="20695" y="469"/>
                    <a:pt x="20723" y="223"/>
                  </a:cubicBezTo>
                  <a:cubicBezTo>
                    <a:pt x="20731" y="148"/>
                    <a:pt x="20738" y="76"/>
                    <a:pt x="20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8"/>
            <p:cNvSpPr/>
            <p:nvPr/>
          </p:nvSpPr>
          <p:spPr>
            <a:xfrm>
              <a:off x="463125" y="1706175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9"/>
          <p:cNvSpPr/>
          <p:nvPr/>
        </p:nvSpPr>
        <p:spPr>
          <a:xfrm>
            <a:off x="8075500" y="3152325"/>
            <a:ext cx="3494036" cy="2300917"/>
          </a:xfrm>
          <a:custGeom>
            <a:rect b="b" l="l" r="r" t="t"/>
            <a:pathLst>
              <a:path extrusionOk="0" h="7367" w="11187">
                <a:moveTo>
                  <a:pt x="4164" y="0"/>
                </a:moveTo>
                <a:cubicBezTo>
                  <a:pt x="3316" y="0"/>
                  <a:pt x="2256" y="570"/>
                  <a:pt x="1303" y="2750"/>
                </a:cubicBezTo>
                <a:cubicBezTo>
                  <a:pt x="1" y="5722"/>
                  <a:pt x="2244" y="7366"/>
                  <a:pt x="4825" y="7366"/>
                </a:cubicBezTo>
                <a:cubicBezTo>
                  <a:pt x="6207" y="7366"/>
                  <a:pt x="7687" y="6894"/>
                  <a:pt x="8769" y="5901"/>
                </a:cubicBezTo>
                <a:cubicBezTo>
                  <a:pt x="11186" y="3678"/>
                  <a:pt x="8009" y="1750"/>
                  <a:pt x="6491" y="1005"/>
                </a:cubicBezTo>
                <a:cubicBezTo>
                  <a:pt x="6099" y="814"/>
                  <a:pt x="5721" y="595"/>
                  <a:pt x="5350" y="364"/>
                </a:cubicBezTo>
                <a:cubicBezTo>
                  <a:pt x="5064" y="186"/>
                  <a:pt x="4649" y="0"/>
                  <a:pt x="41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9"/>
          <p:cNvSpPr/>
          <p:nvPr/>
        </p:nvSpPr>
        <p:spPr>
          <a:xfrm>
            <a:off x="6534975" y="3273579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60"/>
          <p:cNvGrpSpPr/>
          <p:nvPr/>
        </p:nvGrpSpPr>
        <p:grpSpPr>
          <a:xfrm>
            <a:off x="2794889" y="-133343"/>
            <a:ext cx="3554222" cy="1347931"/>
            <a:chOff x="2472250" y="-133343"/>
            <a:chExt cx="3554222" cy="1347931"/>
          </a:xfrm>
        </p:grpSpPr>
        <p:sp>
          <p:nvSpPr>
            <p:cNvPr id="144" name="Google Shape;144;p60"/>
            <p:cNvSpPr/>
            <p:nvPr/>
          </p:nvSpPr>
          <p:spPr>
            <a:xfrm>
              <a:off x="2472250" y="-133343"/>
              <a:ext cx="3554222" cy="1170202"/>
            </a:xfrm>
            <a:custGeom>
              <a:rect b="b" l="l" r="r" t="t"/>
              <a:pathLst>
                <a:path extrusionOk="0" h="2926" w="8887">
                  <a:moveTo>
                    <a:pt x="0" y="0"/>
                  </a:moveTo>
                  <a:cubicBezTo>
                    <a:pt x="136" y="716"/>
                    <a:pt x="370" y="1447"/>
                    <a:pt x="838" y="2018"/>
                  </a:cubicBezTo>
                  <a:cubicBezTo>
                    <a:pt x="1086" y="2324"/>
                    <a:pt x="1396" y="2569"/>
                    <a:pt x="1755" y="2734"/>
                  </a:cubicBezTo>
                  <a:cubicBezTo>
                    <a:pt x="1946" y="2825"/>
                    <a:pt x="2155" y="2896"/>
                    <a:pt x="2368" y="2918"/>
                  </a:cubicBezTo>
                  <a:cubicBezTo>
                    <a:pt x="2416" y="2923"/>
                    <a:pt x="2465" y="2925"/>
                    <a:pt x="2513" y="2925"/>
                  </a:cubicBezTo>
                  <a:cubicBezTo>
                    <a:pt x="2679" y="2925"/>
                    <a:pt x="2843" y="2898"/>
                    <a:pt x="3004" y="2853"/>
                  </a:cubicBezTo>
                  <a:cubicBezTo>
                    <a:pt x="3436" y="2731"/>
                    <a:pt x="3828" y="2493"/>
                    <a:pt x="4231" y="2307"/>
                  </a:cubicBezTo>
                  <a:cubicBezTo>
                    <a:pt x="4440" y="2209"/>
                    <a:pt x="4656" y="2119"/>
                    <a:pt x="4879" y="2062"/>
                  </a:cubicBezTo>
                  <a:cubicBezTo>
                    <a:pt x="5066" y="2015"/>
                    <a:pt x="5261" y="1998"/>
                    <a:pt x="5456" y="1998"/>
                  </a:cubicBezTo>
                  <a:cubicBezTo>
                    <a:pt x="5530" y="1998"/>
                    <a:pt x="5604" y="2001"/>
                    <a:pt x="5677" y="2005"/>
                  </a:cubicBezTo>
                  <a:cubicBezTo>
                    <a:pt x="6047" y="2029"/>
                    <a:pt x="6423" y="2101"/>
                    <a:pt x="6794" y="2101"/>
                  </a:cubicBezTo>
                  <a:cubicBezTo>
                    <a:pt x="6950" y="2101"/>
                    <a:pt x="7106" y="2089"/>
                    <a:pt x="7260" y="2055"/>
                  </a:cubicBezTo>
                  <a:cubicBezTo>
                    <a:pt x="7667" y="1968"/>
                    <a:pt x="8020" y="1727"/>
                    <a:pt x="8296" y="1417"/>
                  </a:cubicBezTo>
                  <a:cubicBezTo>
                    <a:pt x="8638" y="1037"/>
                    <a:pt x="8887" y="507"/>
                    <a:pt x="8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0"/>
            <p:cNvSpPr/>
            <p:nvPr/>
          </p:nvSpPr>
          <p:spPr>
            <a:xfrm>
              <a:off x="3429750" y="818888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" type="subTitle"/>
          </p:nvPr>
        </p:nvSpPr>
        <p:spPr>
          <a:xfrm>
            <a:off x="4872994" y="3065900"/>
            <a:ext cx="28368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2" type="subTitle"/>
          </p:nvPr>
        </p:nvSpPr>
        <p:spPr>
          <a:xfrm>
            <a:off x="1434200" y="3065900"/>
            <a:ext cx="28368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3" type="subTitle"/>
          </p:nvPr>
        </p:nvSpPr>
        <p:spPr>
          <a:xfrm>
            <a:off x="1434200" y="2578575"/>
            <a:ext cx="2836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" name="Google Shape;27;p47"/>
          <p:cNvSpPr txBox="1"/>
          <p:nvPr>
            <p:ph idx="4" type="subTitle"/>
          </p:nvPr>
        </p:nvSpPr>
        <p:spPr>
          <a:xfrm>
            <a:off x="4873004" y="2578575"/>
            <a:ext cx="2836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8" name="Google Shape;28;p47"/>
          <p:cNvGrpSpPr/>
          <p:nvPr/>
        </p:nvGrpSpPr>
        <p:grpSpPr>
          <a:xfrm>
            <a:off x="-255199" y="-9535"/>
            <a:ext cx="9408725" cy="5162561"/>
            <a:chOff x="-255199" y="-9535"/>
            <a:chExt cx="9408725" cy="5162561"/>
          </a:xfrm>
        </p:grpSpPr>
        <p:sp>
          <p:nvSpPr>
            <p:cNvPr id="29" name="Google Shape;29;p47"/>
            <p:cNvSpPr/>
            <p:nvPr/>
          </p:nvSpPr>
          <p:spPr>
            <a:xfrm rot="10800000">
              <a:off x="-255199" y="-9535"/>
              <a:ext cx="3142328" cy="484800"/>
            </a:xfrm>
            <a:custGeom>
              <a:rect b="b" l="l" r="r" t="t"/>
              <a:pathLst>
                <a:path extrusionOk="0" h="5136" w="17748">
                  <a:moveTo>
                    <a:pt x="4819" y="1"/>
                  </a:moveTo>
                  <a:cubicBezTo>
                    <a:pt x="4695" y="1"/>
                    <a:pt x="4571" y="13"/>
                    <a:pt x="4447" y="37"/>
                  </a:cubicBezTo>
                  <a:cubicBezTo>
                    <a:pt x="4008" y="123"/>
                    <a:pt x="3588" y="325"/>
                    <a:pt x="3206" y="551"/>
                  </a:cubicBezTo>
                  <a:cubicBezTo>
                    <a:pt x="2814" y="789"/>
                    <a:pt x="2457" y="1077"/>
                    <a:pt x="2138" y="1405"/>
                  </a:cubicBezTo>
                  <a:cubicBezTo>
                    <a:pt x="1469" y="2084"/>
                    <a:pt x="957" y="2904"/>
                    <a:pt x="551" y="3761"/>
                  </a:cubicBezTo>
                  <a:cubicBezTo>
                    <a:pt x="338" y="4207"/>
                    <a:pt x="159" y="4668"/>
                    <a:pt x="1" y="5135"/>
                  </a:cubicBezTo>
                  <a:lnTo>
                    <a:pt x="17748" y="5135"/>
                  </a:lnTo>
                  <a:cubicBezTo>
                    <a:pt x="17582" y="4538"/>
                    <a:pt x="17313" y="3977"/>
                    <a:pt x="16917" y="3498"/>
                  </a:cubicBezTo>
                  <a:cubicBezTo>
                    <a:pt x="16327" y="2793"/>
                    <a:pt x="15510" y="2322"/>
                    <a:pt x="14625" y="2092"/>
                  </a:cubicBezTo>
                  <a:cubicBezTo>
                    <a:pt x="14188" y="1978"/>
                    <a:pt x="13743" y="1929"/>
                    <a:pt x="13297" y="1929"/>
                  </a:cubicBezTo>
                  <a:cubicBezTo>
                    <a:pt x="12568" y="1929"/>
                    <a:pt x="11836" y="2061"/>
                    <a:pt x="11135" y="2257"/>
                  </a:cubicBezTo>
                  <a:cubicBezTo>
                    <a:pt x="10670" y="2389"/>
                    <a:pt x="10197" y="2511"/>
                    <a:pt x="9715" y="2511"/>
                  </a:cubicBezTo>
                  <a:cubicBezTo>
                    <a:pt x="9605" y="2511"/>
                    <a:pt x="9494" y="2505"/>
                    <a:pt x="9383" y="2491"/>
                  </a:cubicBezTo>
                  <a:cubicBezTo>
                    <a:pt x="8976" y="2437"/>
                    <a:pt x="8592" y="2282"/>
                    <a:pt x="8239" y="2077"/>
                  </a:cubicBezTo>
                  <a:cubicBezTo>
                    <a:pt x="7573" y="1685"/>
                    <a:pt x="7012" y="1102"/>
                    <a:pt x="6412" y="649"/>
                  </a:cubicBezTo>
                  <a:cubicBezTo>
                    <a:pt x="6264" y="538"/>
                    <a:pt x="6113" y="433"/>
                    <a:pt x="5954" y="339"/>
                  </a:cubicBezTo>
                  <a:cubicBezTo>
                    <a:pt x="5796" y="246"/>
                    <a:pt x="5645" y="171"/>
                    <a:pt x="5487" y="116"/>
                  </a:cubicBezTo>
                  <a:cubicBezTo>
                    <a:pt x="5267" y="40"/>
                    <a:pt x="5043" y="1"/>
                    <a:pt x="4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7"/>
            <p:cNvSpPr/>
            <p:nvPr/>
          </p:nvSpPr>
          <p:spPr>
            <a:xfrm rot="5400000">
              <a:off x="157065" y="89110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7"/>
            <p:cNvSpPr/>
            <p:nvPr/>
          </p:nvSpPr>
          <p:spPr>
            <a:xfrm flipH="1" rot="10800000">
              <a:off x="7963727" y="3585776"/>
              <a:ext cx="1189799" cy="1567250"/>
            </a:xfrm>
            <a:custGeom>
              <a:rect b="b" l="l" r="r" t="t"/>
              <a:pathLst>
                <a:path extrusionOk="0" h="9276" w="7042">
                  <a:moveTo>
                    <a:pt x="1" y="1"/>
                  </a:moveTo>
                  <a:cubicBezTo>
                    <a:pt x="116" y="814"/>
                    <a:pt x="544" y="1555"/>
                    <a:pt x="1094" y="2166"/>
                  </a:cubicBezTo>
                  <a:cubicBezTo>
                    <a:pt x="1450" y="2555"/>
                    <a:pt x="1857" y="2861"/>
                    <a:pt x="2314" y="3120"/>
                  </a:cubicBezTo>
                  <a:cubicBezTo>
                    <a:pt x="2778" y="3386"/>
                    <a:pt x="3260" y="3609"/>
                    <a:pt x="3720" y="3886"/>
                  </a:cubicBezTo>
                  <a:cubicBezTo>
                    <a:pt x="4170" y="4152"/>
                    <a:pt x="4587" y="4466"/>
                    <a:pt x="4890" y="4897"/>
                  </a:cubicBezTo>
                  <a:cubicBezTo>
                    <a:pt x="5145" y="5258"/>
                    <a:pt x="5289" y="5675"/>
                    <a:pt x="5390" y="6103"/>
                  </a:cubicBezTo>
                  <a:cubicBezTo>
                    <a:pt x="5592" y="6955"/>
                    <a:pt x="5685" y="7865"/>
                    <a:pt x="6206" y="8603"/>
                  </a:cubicBezTo>
                  <a:cubicBezTo>
                    <a:pt x="6408" y="8891"/>
                    <a:pt x="6692" y="9143"/>
                    <a:pt x="7013" y="9265"/>
                  </a:cubicBezTo>
                  <a:cubicBezTo>
                    <a:pt x="7023" y="9268"/>
                    <a:pt x="7030" y="9273"/>
                    <a:pt x="7041" y="9276"/>
                  </a:cubicBezTo>
                  <a:lnTo>
                    <a:pt x="7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47"/>
          <p:cNvSpPr/>
          <p:nvPr/>
        </p:nvSpPr>
        <p:spPr>
          <a:xfrm rot="5998970">
            <a:off x="-2951937" y="3225943"/>
            <a:ext cx="3922585" cy="3368685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" type="subTitle"/>
          </p:nvPr>
        </p:nvSpPr>
        <p:spPr>
          <a:xfrm>
            <a:off x="4743229" y="1820025"/>
            <a:ext cx="35733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2" type="subTitle"/>
          </p:nvPr>
        </p:nvSpPr>
        <p:spPr>
          <a:xfrm>
            <a:off x="827475" y="1820025"/>
            <a:ext cx="35733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8"/>
          <p:cNvSpPr/>
          <p:nvPr/>
        </p:nvSpPr>
        <p:spPr>
          <a:xfrm flipH="1" rot="-5620785">
            <a:off x="8161983" y="-1102921"/>
            <a:ext cx="3922561" cy="3368665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48"/>
          <p:cNvGrpSpPr/>
          <p:nvPr/>
        </p:nvGrpSpPr>
        <p:grpSpPr>
          <a:xfrm>
            <a:off x="-58079" y="-76200"/>
            <a:ext cx="9202083" cy="5243548"/>
            <a:chOff x="-58079" y="-76200"/>
            <a:chExt cx="9202083" cy="5243548"/>
          </a:xfrm>
        </p:grpSpPr>
        <p:sp>
          <p:nvSpPr>
            <p:cNvPr id="39" name="Google Shape;39;p48"/>
            <p:cNvSpPr/>
            <p:nvPr/>
          </p:nvSpPr>
          <p:spPr>
            <a:xfrm flipH="1">
              <a:off x="-58079" y="-76200"/>
              <a:ext cx="2382163" cy="1017717"/>
            </a:xfrm>
            <a:custGeom>
              <a:rect b="b" l="l" r="r" t="t"/>
              <a:pathLst>
                <a:path extrusionOk="0" h="9632" w="12233">
                  <a:moveTo>
                    <a:pt x="296" y="0"/>
                  </a:moveTo>
                  <a:cubicBezTo>
                    <a:pt x="188" y="389"/>
                    <a:pt x="112" y="785"/>
                    <a:pt x="76" y="1184"/>
                  </a:cubicBezTo>
                  <a:cubicBezTo>
                    <a:pt x="0" y="2044"/>
                    <a:pt x="123" y="2933"/>
                    <a:pt x="605" y="3663"/>
                  </a:cubicBezTo>
                  <a:cubicBezTo>
                    <a:pt x="853" y="4041"/>
                    <a:pt x="1184" y="4379"/>
                    <a:pt x="1594" y="4577"/>
                  </a:cubicBezTo>
                  <a:cubicBezTo>
                    <a:pt x="1927" y="4737"/>
                    <a:pt x="2297" y="4791"/>
                    <a:pt x="2663" y="4791"/>
                  </a:cubicBezTo>
                  <a:cubicBezTo>
                    <a:pt x="2731" y="4791"/>
                    <a:pt x="2800" y="4789"/>
                    <a:pt x="2868" y="4786"/>
                  </a:cubicBezTo>
                  <a:cubicBezTo>
                    <a:pt x="3800" y="4735"/>
                    <a:pt x="4699" y="4419"/>
                    <a:pt x="5631" y="4386"/>
                  </a:cubicBezTo>
                  <a:cubicBezTo>
                    <a:pt x="5669" y="4385"/>
                    <a:pt x="5707" y="4384"/>
                    <a:pt x="5745" y="4384"/>
                  </a:cubicBezTo>
                  <a:cubicBezTo>
                    <a:pt x="6586" y="4384"/>
                    <a:pt x="7397" y="4685"/>
                    <a:pt x="8030" y="5246"/>
                  </a:cubicBezTo>
                  <a:cubicBezTo>
                    <a:pt x="8653" y="5797"/>
                    <a:pt x="9085" y="6526"/>
                    <a:pt x="9538" y="7214"/>
                  </a:cubicBezTo>
                  <a:cubicBezTo>
                    <a:pt x="9769" y="7563"/>
                    <a:pt x="10006" y="7912"/>
                    <a:pt x="10279" y="8228"/>
                  </a:cubicBezTo>
                  <a:cubicBezTo>
                    <a:pt x="10581" y="8585"/>
                    <a:pt x="10930" y="8897"/>
                    <a:pt x="11318" y="9160"/>
                  </a:cubicBezTo>
                  <a:cubicBezTo>
                    <a:pt x="11599" y="9351"/>
                    <a:pt x="11909" y="9520"/>
                    <a:pt x="12233" y="9631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40;p48"/>
            <p:cNvGrpSpPr/>
            <p:nvPr/>
          </p:nvGrpSpPr>
          <p:grpSpPr>
            <a:xfrm>
              <a:off x="6001676" y="4548927"/>
              <a:ext cx="3142328" cy="618421"/>
              <a:chOff x="6001676" y="4548927"/>
              <a:chExt cx="3142328" cy="618421"/>
            </a:xfrm>
          </p:grpSpPr>
          <p:sp>
            <p:nvSpPr>
              <p:cNvPr id="41" name="Google Shape;41;p48"/>
              <p:cNvSpPr/>
              <p:nvPr/>
            </p:nvSpPr>
            <p:spPr>
              <a:xfrm>
                <a:off x="6001676" y="4682548"/>
                <a:ext cx="3142328" cy="484800"/>
              </a:xfrm>
              <a:custGeom>
                <a:rect b="b" l="l" r="r" t="t"/>
                <a:pathLst>
                  <a:path extrusionOk="0" h="5136" w="17748">
                    <a:moveTo>
                      <a:pt x="4819" y="1"/>
                    </a:moveTo>
                    <a:cubicBezTo>
                      <a:pt x="4695" y="1"/>
                      <a:pt x="4571" y="13"/>
                      <a:pt x="4447" y="37"/>
                    </a:cubicBezTo>
                    <a:cubicBezTo>
                      <a:pt x="4008" y="123"/>
                      <a:pt x="3588" y="325"/>
                      <a:pt x="3206" y="551"/>
                    </a:cubicBezTo>
                    <a:cubicBezTo>
                      <a:pt x="2814" y="789"/>
                      <a:pt x="2457" y="1077"/>
                      <a:pt x="2138" y="1405"/>
                    </a:cubicBezTo>
                    <a:cubicBezTo>
                      <a:pt x="1469" y="2084"/>
                      <a:pt x="957" y="2904"/>
                      <a:pt x="551" y="3761"/>
                    </a:cubicBezTo>
                    <a:cubicBezTo>
                      <a:pt x="338" y="4207"/>
                      <a:pt x="159" y="4668"/>
                      <a:pt x="1" y="5135"/>
                    </a:cubicBezTo>
                    <a:lnTo>
                      <a:pt x="17748" y="5135"/>
                    </a:lnTo>
                    <a:cubicBezTo>
                      <a:pt x="17582" y="4538"/>
                      <a:pt x="17313" y="3977"/>
                      <a:pt x="16917" y="3498"/>
                    </a:cubicBezTo>
                    <a:cubicBezTo>
                      <a:pt x="16327" y="2793"/>
                      <a:pt x="15510" y="2322"/>
                      <a:pt x="14625" y="2092"/>
                    </a:cubicBezTo>
                    <a:cubicBezTo>
                      <a:pt x="14188" y="1978"/>
                      <a:pt x="13743" y="1929"/>
                      <a:pt x="13297" y="1929"/>
                    </a:cubicBezTo>
                    <a:cubicBezTo>
                      <a:pt x="12568" y="1929"/>
                      <a:pt x="11836" y="2061"/>
                      <a:pt x="11135" y="2257"/>
                    </a:cubicBezTo>
                    <a:cubicBezTo>
                      <a:pt x="10670" y="2389"/>
                      <a:pt x="10197" y="2511"/>
                      <a:pt x="9715" y="2511"/>
                    </a:cubicBezTo>
                    <a:cubicBezTo>
                      <a:pt x="9605" y="2511"/>
                      <a:pt x="9494" y="2505"/>
                      <a:pt x="9383" y="2491"/>
                    </a:cubicBezTo>
                    <a:cubicBezTo>
                      <a:pt x="8976" y="2437"/>
                      <a:pt x="8592" y="2282"/>
                      <a:pt x="8239" y="2077"/>
                    </a:cubicBezTo>
                    <a:cubicBezTo>
                      <a:pt x="7573" y="1685"/>
                      <a:pt x="7012" y="1102"/>
                      <a:pt x="6412" y="649"/>
                    </a:cubicBezTo>
                    <a:cubicBezTo>
                      <a:pt x="6264" y="538"/>
                      <a:pt x="6113" y="433"/>
                      <a:pt x="5954" y="339"/>
                    </a:cubicBezTo>
                    <a:cubicBezTo>
                      <a:pt x="5796" y="246"/>
                      <a:pt x="5645" y="171"/>
                      <a:pt x="5487" y="116"/>
                    </a:cubicBezTo>
                    <a:cubicBezTo>
                      <a:pt x="5267" y="40"/>
                      <a:pt x="5043" y="1"/>
                      <a:pt x="4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8"/>
              <p:cNvSpPr/>
              <p:nvPr/>
            </p:nvSpPr>
            <p:spPr>
              <a:xfrm rot="-5400000">
                <a:off x="7097790" y="4548927"/>
                <a:ext cx="395700" cy="39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45" name="Google Shape;45;p49"/>
          <p:cNvGrpSpPr/>
          <p:nvPr/>
        </p:nvGrpSpPr>
        <p:grpSpPr>
          <a:xfrm>
            <a:off x="13" y="0"/>
            <a:ext cx="9143992" cy="5143504"/>
            <a:chOff x="15" y="0"/>
            <a:chExt cx="9143992" cy="5143504"/>
          </a:xfrm>
        </p:grpSpPr>
        <p:sp>
          <p:nvSpPr>
            <p:cNvPr id="46" name="Google Shape;46;p49"/>
            <p:cNvSpPr/>
            <p:nvPr/>
          </p:nvSpPr>
          <p:spPr>
            <a:xfrm rot="5400000">
              <a:off x="353766" y="-353751"/>
              <a:ext cx="1123932" cy="1831435"/>
            </a:xfrm>
            <a:custGeom>
              <a:rect b="b" l="l" r="r" t="t"/>
              <a:pathLst>
                <a:path extrusionOk="0" h="23193" w="16043">
                  <a:moveTo>
                    <a:pt x="0" y="1"/>
                  </a:moveTo>
                  <a:lnTo>
                    <a:pt x="0" y="23192"/>
                  </a:lnTo>
                  <a:lnTo>
                    <a:pt x="16042" y="23192"/>
                  </a:lnTo>
                  <a:cubicBezTo>
                    <a:pt x="16002" y="23127"/>
                    <a:pt x="15967" y="23066"/>
                    <a:pt x="15931" y="23005"/>
                  </a:cubicBezTo>
                  <a:cubicBezTo>
                    <a:pt x="15233" y="21904"/>
                    <a:pt x="14186" y="21062"/>
                    <a:pt x="13010" y="20516"/>
                  </a:cubicBezTo>
                  <a:cubicBezTo>
                    <a:pt x="12859" y="20446"/>
                    <a:pt x="12758" y="20403"/>
                    <a:pt x="12625" y="20353"/>
                  </a:cubicBezTo>
                  <a:cubicBezTo>
                    <a:pt x="12517" y="20310"/>
                    <a:pt x="12405" y="20270"/>
                    <a:pt x="12293" y="20235"/>
                  </a:cubicBezTo>
                  <a:cubicBezTo>
                    <a:pt x="12056" y="20159"/>
                    <a:pt x="11815" y="20094"/>
                    <a:pt x="11570" y="20036"/>
                  </a:cubicBezTo>
                  <a:cubicBezTo>
                    <a:pt x="11052" y="19918"/>
                    <a:pt x="10523" y="19828"/>
                    <a:pt x="10001" y="19734"/>
                  </a:cubicBezTo>
                  <a:cubicBezTo>
                    <a:pt x="8955" y="19551"/>
                    <a:pt x="7886" y="19360"/>
                    <a:pt x="6926" y="18885"/>
                  </a:cubicBezTo>
                  <a:cubicBezTo>
                    <a:pt x="5954" y="18407"/>
                    <a:pt x="5234" y="17597"/>
                    <a:pt x="4947" y="16547"/>
                  </a:cubicBezTo>
                  <a:cubicBezTo>
                    <a:pt x="4515" y="14975"/>
                    <a:pt x="5001" y="13399"/>
                    <a:pt x="5580" y="11931"/>
                  </a:cubicBezTo>
                  <a:cubicBezTo>
                    <a:pt x="5875" y="11190"/>
                    <a:pt x="6192" y="10467"/>
                    <a:pt x="6415" y="9701"/>
                  </a:cubicBezTo>
                  <a:cubicBezTo>
                    <a:pt x="6649" y="8902"/>
                    <a:pt x="6810" y="8082"/>
                    <a:pt x="6821" y="7247"/>
                  </a:cubicBezTo>
                  <a:cubicBezTo>
                    <a:pt x="6840" y="5768"/>
                    <a:pt x="6397" y="4336"/>
                    <a:pt x="5544" y="3127"/>
                  </a:cubicBezTo>
                  <a:cubicBezTo>
                    <a:pt x="4799" y="2073"/>
                    <a:pt x="3763" y="1235"/>
                    <a:pt x="2597" y="688"/>
                  </a:cubicBezTo>
                  <a:cubicBezTo>
                    <a:pt x="1781" y="303"/>
                    <a:pt x="900" y="7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9"/>
            <p:cNvSpPr/>
            <p:nvPr/>
          </p:nvSpPr>
          <p:spPr>
            <a:xfrm>
              <a:off x="7218154" y="4084425"/>
              <a:ext cx="1925852" cy="1059079"/>
            </a:xfrm>
            <a:custGeom>
              <a:rect b="b" l="l" r="r" t="t"/>
              <a:pathLst>
                <a:path extrusionOk="0" h="23656" w="24364">
                  <a:moveTo>
                    <a:pt x="23846" y="0"/>
                  </a:moveTo>
                  <a:cubicBezTo>
                    <a:pt x="23787" y="0"/>
                    <a:pt x="23728" y="2"/>
                    <a:pt x="23670" y="5"/>
                  </a:cubicBezTo>
                  <a:cubicBezTo>
                    <a:pt x="23364" y="19"/>
                    <a:pt x="23148" y="51"/>
                    <a:pt x="22831" y="141"/>
                  </a:cubicBezTo>
                  <a:cubicBezTo>
                    <a:pt x="22278" y="303"/>
                    <a:pt x="21781" y="616"/>
                    <a:pt x="21364" y="1055"/>
                  </a:cubicBezTo>
                  <a:cubicBezTo>
                    <a:pt x="20414" y="2051"/>
                    <a:pt x="20040" y="3512"/>
                    <a:pt x="19770" y="4840"/>
                  </a:cubicBezTo>
                  <a:cubicBezTo>
                    <a:pt x="19468" y="6315"/>
                    <a:pt x="19274" y="7815"/>
                    <a:pt x="18856" y="9265"/>
                  </a:cubicBezTo>
                  <a:cubicBezTo>
                    <a:pt x="18464" y="10617"/>
                    <a:pt x="17856" y="11970"/>
                    <a:pt x="16694" y="12830"/>
                  </a:cubicBezTo>
                  <a:cubicBezTo>
                    <a:pt x="15725" y="13544"/>
                    <a:pt x="14577" y="13770"/>
                    <a:pt x="13415" y="13770"/>
                  </a:cubicBezTo>
                  <a:cubicBezTo>
                    <a:pt x="12903" y="13770"/>
                    <a:pt x="12388" y="13726"/>
                    <a:pt x="11884" y="13661"/>
                  </a:cubicBezTo>
                  <a:cubicBezTo>
                    <a:pt x="10723" y="13512"/>
                    <a:pt x="9523" y="13255"/>
                    <a:pt x="8337" y="13255"/>
                  </a:cubicBezTo>
                  <a:cubicBezTo>
                    <a:pt x="7811" y="13255"/>
                    <a:pt x="7288" y="13306"/>
                    <a:pt x="6771" y="13438"/>
                  </a:cubicBezTo>
                  <a:cubicBezTo>
                    <a:pt x="5937" y="13654"/>
                    <a:pt x="5167" y="14104"/>
                    <a:pt x="4473" y="14607"/>
                  </a:cubicBezTo>
                  <a:cubicBezTo>
                    <a:pt x="3829" y="15075"/>
                    <a:pt x="3257" y="15644"/>
                    <a:pt x="2761" y="16266"/>
                  </a:cubicBezTo>
                  <a:cubicBezTo>
                    <a:pt x="1796" y="17485"/>
                    <a:pt x="1170" y="18943"/>
                    <a:pt x="731" y="20425"/>
                  </a:cubicBezTo>
                  <a:cubicBezTo>
                    <a:pt x="415" y="21487"/>
                    <a:pt x="192" y="22569"/>
                    <a:pt x="1" y="23655"/>
                  </a:cubicBezTo>
                  <a:lnTo>
                    <a:pt x="24364" y="23655"/>
                  </a:lnTo>
                  <a:lnTo>
                    <a:pt x="24364" y="30"/>
                  </a:lnTo>
                  <a:cubicBezTo>
                    <a:pt x="24357" y="30"/>
                    <a:pt x="24347" y="26"/>
                    <a:pt x="24332" y="26"/>
                  </a:cubicBezTo>
                  <a:cubicBezTo>
                    <a:pt x="24260" y="19"/>
                    <a:pt x="24191" y="12"/>
                    <a:pt x="24120" y="8"/>
                  </a:cubicBezTo>
                  <a:cubicBezTo>
                    <a:pt x="24028" y="4"/>
                    <a:pt x="23936" y="0"/>
                    <a:pt x="23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9"/>
            <p:cNvSpPr/>
            <p:nvPr/>
          </p:nvSpPr>
          <p:spPr>
            <a:xfrm>
              <a:off x="105525" y="820425"/>
              <a:ext cx="395700" cy="39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49"/>
          <p:cNvSpPr/>
          <p:nvPr/>
        </p:nvSpPr>
        <p:spPr>
          <a:xfrm rot="5576500">
            <a:off x="-2910248" y="2359177"/>
            <a:ext cx="3922554" cy="3368658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" type="subTitle"/>
          </p:nvPr>
        </p:nvSpPr>
        <p:spPr>
          <a:xfrm>
            <a:off x="1071300" y="1978025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2" type="subTitle"/>
          </p:nvPr>
        </p:nvSpPr>
        <p:spPr>
          <a:xfrm>
            <a:off x="3582900" y="1978025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0"/>
          <p:cNvSpPr txBox="1"/>
          <p:nvPr>
            <p:ph idx="3" type="subTitle"/>
          </p:nvPr>
        </p:nvSpPr>
        <p:spPr>
          <a:xfrm>
            <a:off x="1071300" y="3603888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4" type="subTitle"/>
          </p:nvPr>
        </p:nvSpPr>
        <p:spPr>
          <a:xfrm>
            <a:off x="3582900" y="3603888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5" type="subTitle"/>
          </p:nvPr>
        </p:nvSpPr>
        <p:spPr>
          <a:xfrm>
            <a:off x="6094500" y="1978025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6" type="subTitle"/>
          </p:nvPr>
        </p:nvSpPr>
        <p:spPr>
          <a:xfrm>
            <a:off x="6094500" y="3603888"/>
            <a:ext cx="197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7" type="subTitle"/>
          </p:nvPr>
        </p:nvSpPr>
        <p:spPr>
          <a:xfrm>
            <a:off x="1071302" y="1637824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50"/>
          <p:cNvSpPr txBox="1"/>
          <p:nvPr>
            <p:ph idx="8" type="subTitle"/>
          </p:nvPr>
        </p:nvSpPr>
        <p:spPr>
          <a:xfrm>
            <a:off x="3582900" y="1637824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50"/>
          <p:cNvSpPr txBox="1"/>
          <p:nvPr>
            <p:ph idx="9" type="subTitle"/>
          </p:nvPr>
        </p:nvSpPr>
        <p:spPr>
          <a:xfrm>
            <a:off x="6094498" y="1637824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50"/>
          <p:cNvSpPr txBox="1"/>
          <p:nvPr>
            <p:ph idx="13" type="subTitle"/>
          </p:nvPr>
        </p:nvSpPr>
        <p:spPr>
          <a:xfrm>
            <a:off x="1071302" y="3263663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50"/>
          <p:cNvSpPr txBox="1"/>
          <p:nvPr>
            <p:ph idx="14" type="subTitle"/>
          </p:nvPr>
        </p:nvSpPr>
        <p:spPr>
          <a:xfrm>
            <a:off x="3582900" y="3263663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50"/>
          <p:cNvSpPr txBox="1"/>
          <p:nvPr>
            <p:ph idx="15" type="subTitle"/>
          </p:nvPr>
        </p:nvSpPr>
        <p:spPr>
          <a:xfrm>
            <a:off x="6094498" y="3263663"/>
            <a:ext cx="197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64" name="Google Shape;64;p50"/>
          <p:cNvGrpSpPr/>
          <p:nvPr/>
        </p:nvGrpSpPr>
        <p:grpSpPr>
          <a:xfrm>
            <a:off x="5" y="581486"/>
            <a:ext cx="9143995" cy="4562014"/>
            <a:chOff x="5" y="581486"/>
            <a:chExt cx="9143995" cy="4562014"/>
          </a:xfrm>
        </p:grpSpPr>
        <p:sp>
          <p:nvSpPr>
            <p:cNvPr id="65" name="Google Shape;65;p50"/>
            <p:cNvSpPr/>
            <p:nvPr/>
          </p:nvSpPr>
          <p:spPr>
            <a:xfrm rot="5400000">
              <a:off x="-1328759" y="1910250"/>
              <a:ext cx="3142328" cy="484800"/>
            </a:xfrm>
            <a:custGeom>
              <a:rect b="b" l="l" r="r" t="t"/>
              <a:pathLst>
                <a:path extrusionOk="0" h="5136" w="17748">
                  <a:moveTo>
                    <a:pt x="4819" y="1"/>
                  </a:moveTo>
                  <a:cubicBezTo>
                    <a:pt x="4695" y="1"/>
                    <a:pt x="4571" y="13"/>
                    <a:pt x="4447" y="37"/>
                  </a:cubicBezTo>
                  <a:cubicBezTo>
                    <a:pt x="4008" y="123"/>
                    <a:pt x="3588" y="325"/>
                    <a:pt x="3206" y="551"/>
                  </a:cubicBezTo>
                  <a:cubicBezTo>
                    <a:pt x="2814" y="789"/>
                    <a:pt x="2457" y="1077"/>
                    <a:pt x="2138" y="1405"/>
                  </a:cubicBezTo>
                  <a:cubicBezTo>
                    <a:pt x="1469" y="2084"/>
                    <a:pt x="957" y="2904"/>
                    <a:pt x="551" y="3761"/>
                  </a:cubicBezTo>
                  <a:cubicBezTo>
                    <a:pt x="338" y="4207"/>
                    <a:pt x="159" y="4668"/>
                    <a:pt x="1" y="5135"/>
                  </a:cubicBezTo>
                  <a:lnTo>
                    <a:pt x="17748" y="5135"/>
                  </a:lnTo>
                  <a:cubicBezTo>
                    <a:pt x="17582" y="4538"/>
                    <a:pt x="17313" y="3977"/>
                    <a:pt x="16917" y="3498"/>
                  </a:cubicBezTo>
                  <a:cubicBezTo>
                    <a:pt x="16327" y="2793"/>
                    <a:pt x="15510" y="2322"/>
                    <a:pt x="14625" y="2092"/>
                  </a:cubicBezTo>
                  <a:cubicBezTo>
                    <a:pt x="14188" y="1978"/>
                    <a:pt x="13743" y="1929"/>
                    <a:pt x="13297" y="1929"/>
                  </a:cubicBezTo>
                  <a:cubicBezTo>
                    <a:pt x="12568" y="1929"/>
                    <a:pt x="11836" y="2061"/>
                    <a:pt x="11135" y="2257"/>
                  </a:cubicBezTo>
                  <a:cubicBezTo>
                    <a:pt x="10670" y="2389"/>
                    <a:pt x="10197" y="2511"/>
                    <a:pt x="9715" y="2511"/>
                  </a:cubicBezTo>
                  <a:cubicBezTo>
                    <a:pt x="9605" y="2511"/>
                    <a:pt x="9494" y="2505"/>
                    <a:pt x="9383" y="2491"/>
                  </a:cubicBezTo>
                  <a:cubicBezTo>
                    <a:pt x="8976" y="2437"/>
                    <a:pt x="8592" y="2282"/>
                    <a:pt x="8239" y="2077"/>
                  </a:cubicBezTo>
                  <a:cubicBezTo>
                    <a:pt x="7573" y="1685"/>
                    <a:pt x="7012" y="1102"/>
                    <a:pt x="6412" y="649"/>
                  </a:cubicBezTo>
                  <a:cubicBezTo>
                    <a:pt x="6264" y="538"/>
                    <a:pt x="6113" y="433"/>
                    <a:pt x="5954" y="339"/>
                  </a:cubicBezTo>
                  <a:cubicBezTo>
                    <a:pt x="5796" y="246"/>
                    <a:pt x="5645" y="171"/>
                    <a:pt x="5487" y="116"/>
                  </a:cubicBezTo>
                  <a:cubicBezTo>
                    <a:pt x="5267" y="40"/>
                    <a:pt x="5043" y="1"/>
                    <a:pt x="4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0"/>
            <p:cNvSpPr/>
            <p:nvPr/>
          </p:nvSpPr>
          <p:spPr>
            <a:xfrm>
              <a:off x="222725" y="1677600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0"/>
            <p:cNvSpPr/>
            <p:nvPr/>
          </p:nvSpPr>
          <p:spPr>
            <a:xfrm flipH="1" rot="5400000">
              <a:off x="8000980" y="4000480"/>
              <a:ext cx="1247803" cy="1038237"/>
            </a:xfrm>
            <a:custGeom>
              <a:rect b="b" l="l" r="r" t="t"/>
              <a:pathLst>
                <a:path extrusionOk="0" h="15458" w="22965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50"/>
          <p:cNvSpPr/>
          <p:nvPr/>
        </p:nvSpPr>
        <p:spPr>
          <a:xfrm>
            <a:off x="8430775" y="4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71" name="Google Shape;71;p51"/>
          <p:cNvGrpSpPr/>
          <p:nvPr/>
        </p:nvGrpSpPr>
        <p:grpSpPr>
          <a:xfrm>
            <a:off x="-5" y="-45596"/>
            <a:ext cx="9198312" cy="5189097"/>
            <a:chOff x="-5" y="-45596"/>
            <a:chExt cx="9198312" cy="5189097"/>
          </a:xfrm>
        </p:grpSpPr>
        <p:sp>
          <p:nvSpPr>
            <p:cNvPr id="72" name="Google Shape;72;p51"/>
            <p:cNvSpPr/>
            <p:nvPr/>
          </p:nvSpPr>
          <p:spPr>
            <a:xfrm flipH="1" rot="10800000">
              <a:off x="-5" y="3505185"/>
              <a:ext cx="1514484" cy="1638316"/>
            </a:xfrm>
            <a:custGeom>
              <a:rect b="b" l="l" r="r" t="t"/>
              <a:pathLst>
                <a:path extrusionOk="0" h="15458" w="22965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1"/>
            <p:cNvSpPr/>
            <p:nvPr/>
          </p:nvSpPr>
          <p:spPr>
            <a:xfrm>
              <a:off x="58825" y="3263925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1"/>
            <p:cNvSpPr/>
            <p:nvPr/>
          </p:nvSpPr>
          <p:spPr>
            <a:xfrm>
              <a:off x="5610225" y="-45596"/>
              <a:ext cx="3588082" cy="490624"/>
            </a:xfrm>
            <a:custGeom>
              <a:rect b="b" l="l" r="r" t="t"/>
              <a:pathLst>
                <a:path extrusionOk="0" h="2926" w="8887">
                  <a:moveTo>
                    <a:pt x="0" y="0"/>
                  </a:moveTo>
                  <a:cubicBezTo>
                    <a:pt x="136" y="716"/>
                    <a:pt x="370" y="1447"/>
                    <a:pt x="838" y="2018"/>
                  </a:cubicBezTo>
                  <a:cubicBezTo>
                    <a:pt x="1086" y="2324"/>
                    <a:pt x="1396" y="2569"/>
                    <a:pt x="1755" y="2734"/>
                  </a:cubicBezTo>
                  <a:cubicBezTo>
                    <a:pt x="1946" y="2825"/>
                    <a:pt x="2155" y="2896"/>
                    <a:pt x="2368" y="2918"/>
                  </a:cubicBezTo>
                  <a:cubicBezTo>
                    <a:pt x="2416" y="2923"/>
                    <a:pt x="2465" y="2925"/>
                    <a:pt x="2513" y="2925"/>
                  </a:cubicBezTo>
                  <a:cubicBezTo>
                    <a:pt x="2679" y="2925"/>
                    <a:pt x="2843" y="2898"/>
                    <a:pt x="3004" y="2853"/>
                  </a:cubicBezTo>
                  <a:cubicBezTo>
                    <a:pt x="3436" y="2731"/>
                    <a:pt x="3828" y="2493"/>
                    <a:pt x="4231" y="2307"/>
                  </a:cubicBezTo>
                  <a:cubicBezTo>
                    <a:pt x="4440" y="2209"/>
                    <a:pt x="4656" y="2119"/>
                    <a:pt x="4879" y="2062"/>
                  </a:cubicBezTo>
                  <a:cubicBezTo>
                    <a:pt x="5066" y="2015"/>
                    <a:pt x="5261" y="1998"/>
                    <a:pt x="5456" y="1998"/>
                  </a:cubicBezTo>
                  <a:cubicBezTo>
                    <a:pt x="5530" y="1998"/>
                    <a:pt x="5604" y="2001"/>
                    <a:pt x="5677" y="2005"/>
                  </a:cubicBezTo>
                  <a:cubicBezTo>
                    <a:pt x="6047" y="2029"/>
                    <a:pt x="6423" y="2101"/>
                    <a:pt x="6794" y="2101"/>
                  </a:cubicBezTo>
                  <a:cubicBezTo>
                    <a:pt x="6950" y="2101"/>
                    <a:pt x="7106" y="2089"/>
                    <a:pt x="7260" y="2055"/>
                  </a:cubicBezTo>
                  <a:cubicBezTo>
                    <a:pt x="7667" y="1968"/>
                    <a:pt x="8020" y="1727"/>
                    <a:pt x="8296" y="1417"/>
                  </a:cubicBezTo>
                  <a:cubicBezTo>
                    <a:pt x="8638" y="1037"/>
                    <a:pt x="8887" y="507"/>
                    <a:pt x="8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51"/>
          <p:cNvSpPr txBox="1"/>
          <p:nvPr>
            <p:ph idx="1" type="body"/>
          </p:nvPr>
        </p:nvSpPr>
        <p:spPr>
          <a:xfrm>
            <a:off x="720000" y="1751700"/>
            <a:ext cx="41217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78" name="Google Shape;78;p52"/>
          <p:cNvGrpSpPr/>
          <p:nvPr/>
        </p:nvGrpSpPr>
        <p:grpSpPr>
          <a:xfrm>
            <a:off x="-1344725" y="-32524"/>
            <a:ext cx="10488717" cy="6685916"/>
            <a:chOff x="-1344725" y="-32524"/>
            <a:chExt cx="10488717" cy="6685916"/>
          </a:xfrm>
        </p:grpSpPr>
        <p:sp>
          <p:nvSpPr>
            <p:cNvPr id="79" name="Google Shape;79;p52"/>
            <p:cNvSpPr/>
            <p:nvPr/>
          </p:nvSpPr>
          <p:spPr>
            <a:xfrm>
              <a:off x="-1344725" y="4352475"/>
              <a:ext cx="3494036" cy="2300917"/>
            </a:xfrm>
            <a:custGeom>
              <a:rect b="b" l="l" r="r" t="t"/>
              <a:pathLst>
                <a:path extrusionOk="0" h="7367" w="11187">
                  <a:moveTo>
                    <a:pt x="4164" y="0"/>
                  </a:moveTo>
                  <a:cubicBezTo>
                    <a:pt x="3316" y="0"/>
                    <a:pt x="2256" y="570"/>
                    <a:pt x="1303" y="2750"/>
                  </a:cubicBezTo>
                  <a:cubicBezTo>
                    <a:pt x="1" y="5722"/>
                    <a:pt x="2244" y="7366"/>
                    <a:pt x="4825" y="7366"/>
                  </a:cubicBezTo>
                  <a:cubicBezTo>
                    <a:pt x="6207" y="7366"/>
                    <a:pt x="7687" y="6894"/>
                    <a:pt x="8769" y="5901"/>
                  </a:cubicBezTo>
                  <a:cubicBezTo>
                    <a:pt x="11186" y="3678"/>
                    <a:pt x="8009" y="1750"/>
                    <a:pt x="6491" y="1005"/>
                  </a:cubicBezTo>
                  <a:cubicBezTo>
                    <a:pt x="6099" y="814"/>
                    <a:pt x="5721" y="595"/>
                    <a:pt x="5350" y="364"/>
                  </a:cubicBezTo>
                  <a:cubicBezTo>
                    <a:pt x="5064" y="186"/>
                    <a:pt x="4649" y="0"/>
                    <a:pt x="4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2"/>
            <p:cNvSpPr/>
            <p:nvPr/>
          </p:nvSpPr>
          <p:spPr>
            <a:xfrm rot="5400000">
              <a:off x="6741954" y="1740877"/>
              <a:ext cx="4175439" cy="628638"/>
            </a:xfrm>
            <a:custGeom>
              <a:rect b="b" l="l" r="r" t="t"/>
              <a:pathLst>
                <a:path extrusionOk="0" h="15458" w="22965">
                  <a:moveTo>
                    <a:pt x="0" y="0"/>
                  </a:moveTo>
                  <a:lnTo>
                    <a:pt x="0" y="14891"/>
                  </a:lnTo>
                  <a:cubicBezTo>
                    <a:pt x="730" y="15289"/>
                    <a:pt x="1526" y="15457"/>
                    <a:pt x="2335" y="15457"/>
                  </a:cubicBezTo>
                  <a:cubicBezTo>
                    <a:pt x="3856" y="15457"/>
                    <a:pt x="5422" y="14863"/>
                    <a:pt x="6674" y="14088"/>
                  </a:cubicBezTo>
                  <a:cubicBezTo>
                    <a:pt x="7692" y="13462"/>
                    <a:pt x="8592" y="12656"/>
                    <a:pt x="9243" y="11645"/>
                  </a:cubicBezTo>
                  <a:cubicBezTo>
                    <a:pt x="9887" y="10639"/>
                    <a:pt x="10300" y="9516"/>
                    <a:pt x="10689" y="8389"/>
                  </a:cubicBezTo>
                  <a:cubicBezTo>
                    <a:pt x="11494" y="6066"/>
                    <a:pt x="12351" y="3497"/>
                    <a:pt x="14599" y="2166"/>
                  </a:cubicBezTo>
                  <a:cubicBezTo>
                    <a:pt x="15750" y="1486"/>
                    <a:pt x="17078" y="1374"/>
                    <a:pt x="18380" y="1302"/>
                  </a:cubicBezTo>
                  <a:cubicBezTo>
                    <a:pt x="19626" y="1230"/>
                    <a:pt x="20949" y="1194"/>
                    <a:pt x="22083" y="611"/>
                  </a:cubicBezTo>
                  <a:cubicBezTo>
                    <a:pt x="22407" y="446"/>
                    <a:pt x="22701" y="241"/>
                    <a:pt x="2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2"/>
            <p:cNvSpPr/>
            <p:nvPr/>
          </p:nvSpPr>
          <p:spPr>
            <a:xfrm>
              <a:off x="8582775" y="1720875"/>
              <a:ext cx="395700" cy="39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52"/>
          <p:cNvSpPr/>
          <p:nvPr/>
        </p:nvSpPr>
        <p:spPr>
          <a:xfrm flipH="1">
            <a:off x="-3209362" y="-992434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5" name="Google Shape;85;p53"/>
          <p:cNvSpPr txBox="1"/>
          <p:nvPr>
            <p:ph idx="1" type="subTitle"/>
          </p:nvPr>
        </p:nvSpPr>
        <p:spPr>
          <a:xfrm>
            <a:off x="713175" y="2139189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3"/>
          <p:cNvSpPr txBox="1"/>
          <p:nvPr>
            <p:ph idx="2" type="subTitle"/>
          </p:nvPr>
        </p:nvSpPr>
        <p:spPr>
          <a:xfrm>
            <a:off x="3394784" y="2139189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3"/>
          <p:cNvSpPr txBox="1"/>
          <p:nvPr>
            <p:ph idx="3" type="subTitle"/>
          </p:nvPr>
        </p:nvSpPr>
        <p:spPr>
          <a:xfrm>
            <a:off x="2053983" y="3872374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3"/>
          <p:cNvSpPr txBox="1"/>
          <p:nvPr>
            <p:ph idx="4" type="subTitle"/>
          </p:nvPr>
        </p:nvSpPr>
        <p:spPr>
          <a:xfrm>
            <a:off x="4735668" y="3872374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3"/>
          <p:cNvSpPr txBox="1"/>
          <p:nvPr>
            <p:ph idx="5" type="subTitle"/>
          </p:nvPr>
        </p:nvSpPr>
        <p:spPr>
          <a:xfrm>
            <a:off x="6076376" y="2139189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3"/>
          <p:cNvSpPr txBox="1"/>
          <p:nvPr>
            <p:ph idx="6" type="title"/>
          </p:nvPr>
        </p:nvSpPr>
        <p:spPr>
          <a:xfrm>
            <a:off x="1515259" y="1319600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" name="Google Shape;91;p53"/>
          <p:cNvSpPr txBox="1"/>
          <p:nvPr>
            <p:ph idx="7" type="title"/>
          </p:nvPr>
        </p:nvSpPr>
        <p:spPr>
          <a:xfrm>
            <a:off x="2856067" y="3052200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53"/>
          <p:cNvSpPr txBox="1"/>
          <p:nvPr>
            <p:ph idx="8" type="title"/>
          </p:nvPr>
        </p:nvSpPr>
        <p:spPr>
          <a:xfrm>
            <a:off x="4196868" y="1319600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53"/>
          <p:cNvSpPr txBox="1"/>
          <p:nvPr>
            <p:ph idx="9" type="title"/>
          </p:nvPr>
        </p:nvSpPr>
        <p:spPr>
          <a:xfrm>
            <a:off x="5537752" y="3052200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53"/>
          <p:cNvSpPr txBox="1"/>
          <p:nvPr>
            <p:ph idx="13" type="title"/>
          </p:nvPr>
        </p:nvSpPr>
        <p:spPr>
          <a:xfrm>
            <a:off x="6878460" y="1319600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53"/>
          <p:cNvSpPr txBox="1"/>
          <p:nvPr>
            <p:ph idx="14" type="subTitle"/>
          </p:nvPr>
        </p:nvSpPr>
        <p:spPr>
          <a:xfrm>
            <a:off x="713175" y="1801102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53"/>
          <p:cNvSpPr txBox="1"/>
          <p:nvPr>
            <p:ph idx="15" type="subTitle"/>
          </p:nvPr>
        </p:nvSpPr>
        <p:spPr>
          <a:xfrm>
            <a:off x="3394784" y="1801102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7" name="Google Shape;97;p53"/>
          <p:cNvSpPr txBox="1"/>
          <p:nvPr>
            <p:ph idx="16" type="subTitle"/>
          </p:nvPr>
        </p:nvSpPr>
        <p:spPr>
          <a:xfrm>
            <a:off x="6076376" y="1801102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8" name="Google Shape;98;p53"/>
          <p:cNvSpPr txBox="1"/>
          <p:nvPr>
            <p:ph idx="17" type="subTitle"/>
          </p:nvPr>
        </p:nvSpPr>
        <p:spPr>
          <a:xfrm>
            <a:off x="2053983" y="3533769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9" name="Google Shape;99;p53"/>
          <p:cNvSpPr txBox="1"/>
          <p:nvPr>
            <p:ph idx="18" type="subTitle"/>
          </p:nvPr>
        </p:nvSpPr>
        <p:spPr>
          <a:xfrm>
            <a:off x="4735668" y="3533769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100" name="Google Shape;100;p53"/>
          <p:cNvGrpSpPr/>
          <p:nvPr/>
        </p:nvGrpSpPr>
        <p:grpSpPr>
          <a:xfrm>
            <a:off x="-12420" y="0"/>
            <a:ext cx="9156404" cy="5624539"/>
            <a:chOff x="-12420" y="0"/>
            <a:chExt cx="9156404" cy="5624539"/>
          </a:xfrm>
        </p:grpSpPr>
        <p:sp>
          <p:nvSpPr>
            <p:cNvPr id="101" name="Google Shape;101;p53"/>
            <p:cNvSpPr/>
            <p:nvPr/>
          </p:nvSpPr>
          <p:spPr>
            <a:xfrm rot="5400000">
              <a:off x="-1341184" y="3810975"/>
              <a:ext cx="3142328" cy="484800"/>
            </a:xfrm>
            <a:custGeom>
              <a:rect b="b" l="l" r="r" t="t"/>
              <a:pathLst>
                <a:path extrusionOk="0" h="5136" w="17748">
                  <a:moveTo>
                    <a:pt x="4819" y="1"/>
                  </a:moveTo>
                  <a:cubicBezTo>
                    <a:pt x="4695" y="1"/>
                    <a:pt x="4571" y="13"/>
                    <a:pt x="4447" y="37"/>
                  </a:cubicBezTo>
                  <a:cubicBezTo>
                    <a:pt x="4008" y="123"/>
                    <a:pt x="3588" y="325"/>
                    <a:pt x="3206" y="551"/>
                  </a:cubicBezTo>
                  <a:cubicBezTo>
                    <a:pt x="2814" y="789"/>
                    <a:pt x="2457" y="1077"/>
                    <a:pt x="2138" y="1405"/>
                  </a:cubicBezTo>
                  <a:cubicBezTo>
                    <a:pt x="1469" y="2084"/>
                    <a:pt x="957" y="2904"/>
                    <a:pt x="551" y="3761"/>
                  </a:cubicBezTo>
                  <a:cubicBezTo>
                    <a:pt x="338" y="4207"/>
                    <a:pt x="159" y="4668"/>
                    <a:pt x="1" y="5135"/>
                  </a:cubicBezTo>
                  <a:lnTo>
                    <a:pt x="17748" y="5135"/>
                  </a:lnTo>
                  <a:cubicBezTo>
                    <a:pt x="17582" y="4538"/>
                    <a:pt x="17313" y="3977"/>
                    <a:pt x="16917" y="3498"/>
                  </a:cubicBezTo>
                  <a:cubicBezTo>
                    <a:pt x="16327" y="2793"/>
                    <a:pt x="15510" y="2322"/>
                    <a:pt x="14625" y="2092"/>
                  </a:cubicBezTo>
                  <a:cubicBezTo>
                    <a:pt x="14188" y="1978"/>
                    <a:pt x="13743" y="1929"/>
                    <a:pt x="13297" y="1929"/>
                  </a:cubicBezTo>
                  <a:cubicBezTo>
                    <a:pt x="12568" y="1929"/>
                    <a:pt x="11836" y="2061"/>
                    <a:pt x="11135" y="2257"/>
                  </a:cubicBezTo>
                  <a:cubicBezTo>
                    <a:pt x="10670" y="2389"/>
                    <a:pt x="10197" y="2511"/>
                    <a:pt x="9715" y="2511"/>
                  </a:cubicBezTo>
                  <a:cubicBezTo>
                    <a:pt x="9605" y="2511"/>
                    <a:pt x="9494" y="2505"/>
                    <a:pt x="9383" y="2491"/>
                  </a:cubicBezTo>
                  <a:cubicBezTo>
                    <a:pt x="8976" y="2437"/>
                    <a:pt x="8592" y="2282"/>
                    <a:pt x="8239" y="2077"/>
                  </a:cubicBezTo>
                  <a:cubicBezTo>
                    <a:pt x="7573" y="1685"/>
                    <a:pt x="7012" y="1102"/>
                    <a:pt x="6412" y="649"/>
                  </a:cubicBezTo>
                  <a:cubicBezTo>
                    <a:pt x="6264" y="538"/>
                    <a:pt x="6113" y="433"/>
                    <a:pt x="5954" y="339"/>
                  </a:cubicBezTo>
                  <a:cubicBezTo>
                    <a:pt x="5796" y="246"/>
                    <a:pt x="5645" y="171"/>
                    <a:pt x="5487" y="116"/>
                  </a:cubicBezTo>
                  <a:cubicBezTo>
                    <a:pt x="5267" y="40"/>
                    <a:pt x="5043" y="1"/>
                    <a:pt x="4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3"/>
            <p:cNvSpPr/>
            <p:nvPr/>
          </p:nvSpPr>
          <p:spPr>
            <a:xfrm>
              <a:off x="6761821" y="0"/>
              <a:ext cx="2382163" cy="1017717"/>
            </a:xfrm>
            <a:custGeom>
              <a:rect b="b" l="l" r="r" t="t"/>
              <a:pathLst>
                <a:path extrusionOk="0" h="9632" w="12233">
                  <a:moveTo>
                    <a:pt x="296" y="0"/>
                  </a:moveTo>
                  <a:cubicBezTo>
                    <a:pt x="188" y="389"/>
                    <a:pt x="112" y="785"/>
                    <a:pt x="76" y="1184"/>
                  </a:cubicBezTo>
                  <a:cubicBezTo>
                    <a:pt x="0" y="2044"/>
                    <a:pt x="123" y="2933"/>
                    <a:pt x="605" y="3663"/>
                  </a:cubicBezTo>
                  <a:cubicBezTo>
                    <a:pt x="853" y="4041"/>
                    <a:pt x="1184" y="4379"/>
                    <a:pt x="1594" y="4577"/>
                  </a:cubicBezTo>
                  <a:cubicBezTo>
                    <a:pt x="1927" y="4737"/>
                    <a:pt x="2297" y="4791"/>
                    <a:pt x="2663" y="4791"/>
                  </a:cubicBezTo>
                  <a:cubicBezTo>
                    <a:pt x="2731" y="4791"/>
                    <a:pt x="2800" y="4789"/>
                    <a:pt x="2868" y="4786"/>
                  </a:cubicBezTo>
                  <a:cubicBezTo>
                    <a:pt x="3800" y="4735"/>
                    <a:pt x="4699" y="4419"/>
                    <a:pt x="5631" y="4386"/>
                  </a:cubicBezTo>
                  <a:cubicBezTo>
                    <a:pt x="5669" y="4385"/>
                    <a:pt x="5707" y="4384"/>
                    <a:pt x="5745" y="4384"/>
                  </a:cubicBezTo>
                  <a:cubicBezTo>
                    <a:pt x="6586" y="4384"/>
                    <a:pt x="7397" y="4685"/>
                    <a:pt x="8030" y="5246"/>
                  </a:cubicBezTo>
                  <a:cubicBezTo>
                    <a:pt x="8653" y="5797"/>
                    <a:pt x="9085" y="6526"/>
                    <a:pt x="9538" y="7214"/>
                  </a:cubicBezTo>
                  <a:cubicBezTo>
                    <a:pt x="9769" y="7563"/>
                    <a:pt x="10006" y="7912"/>
                    <a:pt x="10279" y="8228"/>
                  </a:cubicBezTo>
                  <a:cubicBezTo>
                    <a:pt x="10581" y="8585"/>
                    <a:pt x="10930" y="8897"/>
                    <a:pt x="11318" y="9160"/>
                  </a:cubicBezTo>
                  <a:cubicBezTo>
                    <a:pt x="11599" y="9351"/>
                    <a:pt x="11909" y="9520"/>
                    <a:pt x="12233" y="9631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3"/>
            <p:cNvSpPr/>
            <p:nvPr/>
          </p:nvSpPr>
          <p:spPr>
            <a:xfrm>
              <a:off x="210300" y="3578325"/>
              <a:ext cx="395700" cy="395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53"/>
          <p:cNvSpPr/>
          <p:nvPr/>
        </p:nvSpPr>
        <p:spPr>
          <a:xfrm>
            <a:off x="8430775" y="3173791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/>
          <p:nvPr>
            <p:ph type="title"/>
          </p:nvPr>
        </p:nvSpPr>
        <p:spPr>
          <a:xfrm>
            <a:off x="4702800" y="1154688"/>
            <a:ext cx="3728100" cy="16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7" name="Google Shape;107;p54"/>
          <p:cNvSpPr txBox="1"/>
          <p:nvPr>
            <p:ph idx="1" type="subTitle"/>
          </p:nvPr>
        </p:nvSpPr>
        <p:spPr>
          <a:xfrm>
            <a:off x="4702800" y="2771413"/>
            <a:ext cx="37281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4"/>
          <p:cNvSpPr/>
          <p:nvPr>
            <p:ph idx="2" type="pic"/>
          </p:nvPr>
        </p:nvSpPr>
        <p:spPr>
          <a:xfrm>
            <a:off x="713225" y="747000"/>
            <a:ext cx="3189000" cy="364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9" name="Google Shape;109;p54"/>
          <p:cNvSpPr/>
          <p:nvPr/>
        </p:nvSpPr>
        <p:spPr>
          <a:xfrm>
            <a:off x="7923100" y="3876225"/>
            <a:ext cx="3494036" cy="2300917"/>
          </a:xfrm>
          <a:custGeom>
            <a:rect b="b" l="l" r="r" t="t"/>
            <a:pathLst>
              <a:path extrusionOk="0" h="7367" w="11187">
                <a:moveTo>
                  <a:pt x="4164" y="0"/>
                </a:moveTo>
                <a:cubicBezTo>
                  <a:pt x="3316" y="0"/>
                  <a:pt x="2256" y="570"/>
                  <a:pt x="1303" y="2750"/>
                </a:cubicBezTo>
                <a:cubicBezTo>
                  <a:pt x="1" y="5722"/>
                  <a:pt x="2244" y="7366"/>
                  <a:pt x="4825" y="7366"/>
                </a:cubicBezTo>
                <a:cubicBezTo>
                  <a:pt x="6207" y="7366"/>
                  <a:pt x="7687" y="6894"/>
                  <a:pt x="8769" y="5901"/>
                </a:cubicBezTo>
                <a:cubicBezTo>
                  <a:pt x="11186" y="3678"/>
                  <a:pt x="8009" y="1750"/>
                  <a:pt x="6491" y="1005"/>
                </a:cubicBezTo>
                <a:cubicBezTo>
                  <a:pt x="6099" y="814"/>
                  <a:pt x="5721" y="595"/>
                  <a:pt x="5350" y="364"/>
                </a:cubicBezTo>
                <a:cubicBezTo>
                  <a:pt x="5064" y="186"/>
                  <a:pt x="4649" y="0"/>
                  <a:pt x="41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4"/>
          <p:cNvSpPr/>
          <p:nvPr/>
        </p:nvSpPr>
        <p:spPr>
          <a:xfrm>
            <a:off x="8525700" y="-876271"/>
            <a:ext cx="3922582" cy="336868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b="1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 b="0" i="0" sz="1400" u="none" cap="none" strike="noStrik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philamuseum.org/collection/object/76592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hyperlink" Target="https://www.cultureally.com/blog/racism-vs-prejudice" TargetMode="External"/><Relationship Id="rId5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hyperlink" Target="https://www.thoughtco.com/scapegoat-definition-3026572" TargetMode="External"/><Relationship Id="rId5" Type="http://schemas.openxmlformats.org/officeDocument/2006/relationships/hyperlink" Target="https://www.thoughtco.com/scapegoat-definition-3026572" TargetMode="External"/><Relationship Id="rId6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Relationship Id="rId4" Type="http://schemas.openxmlformats.org/officeDocument/2006/relationships/hyperlink" Target="https://www.youtube.com/watch?v=XPIJjcJUw7w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hyperlink" Target="https://www.researchgate.net/publication/320335504/figure/fig1/AS:548611886333952@1507810674868/The-three-phases-of-realistic-conflict-theory-as-evidenced-in-the-Robbers-Cave.png" TargetMode="External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Relationship Id="rId5" Type="http://schemas.openxmlformats.org/officeDocument/2006/relationships/hyperlink" Target="https://x.com/elonmusk/status/1763054266762121517" TargetMode="External"/><Relationship Id="rId6" Type="http://schemas.openxmlformats.org/officeDocument/2006/relationships/hyperlink" Target="https://www.theguardian.com/technology/2025/jan/21/the-gesture-speaks-for-itself-germans-divided-over-musks-apparent-nazi-salute" TargetMode="External"/><Relationship Id="rId7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Relationship Id="rId4" Type="http://schemas.openxmlformats.org/officeDocument/2006/relationships/hyperlink" Target="https://docs.google.com/spreadsheets/d/1rMhYn1cDCCHfxWTGfDNjqGbskJ1Ixlu6OGkx9YMZYY0/edit?usp=sharing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apa.org/news/press/releases/stress/2015/impact" TargetMode="External"/><Relationship Id="rId4" Type="http://schemas.openxmlformats.org/officeDocument/2006/relationships/hyperlink" Target="https://www.apa.org/monitor/2023/03/cover-new-concept-of-aging" TargetMode="External"/><Relationship Id="rId5" Type="http://schemas.openxmlformats.org/officeDocument/2006/relationships/hyperlink" Target="https://www.apa.org/pi/ses/resources/publications/minorities" TargetMode="External"/><Relationship Id="rId6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i.org/10.1037/0003-066X.59.7.614" TargetMode="External"/><Relationship Id="rId4" Type="http://schemas.openxmlformats.org/officeDocument/2006/relationships/hyperlink" Target="https://doi.org/10.1177/0146167201271003" TargetMode="External"/><Relationship Id="rId5" Type="http://schemas.openxmlformats.org/officeDocument/2006/relationships/hyperlink" Target="https://doi.org/10.1037/0022-3514.88.2.276" TargetMode="External"/><Relationship Id="rId6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doi.org/10.1016/S0065-2601(08)60317-2" TargetMode="External"/><Relationship Id="rId4" Type="http://schemas.openxmlformats.org/officeDocument/2006/relationships/hyperlink" Target="https://doi.org/10.1037/0022-3514.82.6.878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doi.org/10.1186/1471-244X-10-113" TargetMode="External"/><Relationship Id="rId6" Type="http://schemas.openxmlformats.org/officeDocument/2006/relationships/hyperlink" Target="https://doi.org/10.2105/AJPH.2012.301069" TargetMode="External"/><Relationship Id="rId7" Type="http://schemas.openxmlformats.org/officeDocument/2006/relationships/hyperlink" Target="https://doi.org/10.1016/j.riob.2012.10.003" TargetMode="External"/><Relationship Id="rId8" Type="http://schemas.openxmlformats.org/officeDocument/2006/relationships/hyperlink" Target="https://doi.org/10.1111/j.2044-8309.1994.tb01008.x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doi.org/10.1111/j.2044-8309.1994.tb01008.x" TargetMode="External"/><Relationship Id="rId4" Type="http://schemas.openxmlformats.org/officeDocument/2006/relationships/hyperlink" Target="https://doi.org/10.1146/annurev.soc.27.1.363" TargetMode="External"/><Relationship Id="rId5" Type="http://schemas.openxmlformats.org/officeDocument/2006/relationships/hyperlink" Target="https://datasociety.net/library/media-manipulation-and-disinformation-online/" TargetMode="External"/><Relationship Id="rId6" Type="http://schemas.openxmlformats.org/officeDocument/2006/relationships/hyperlink" Target="https://doi.org/10.1093/acrefore/9780190236557.013.307" TargetMode="External"/><Relationship Id="rId7" Type="http://schemas.openxmlformats.org/officeDocument/2006/relationships/hyperlink" Target="https://doi.org/10.1177/1077558709335362" TargetMode="External"/><Relationship Id="rId8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doi.org/10.1146/annurev.psych.60.110707.163607" TargetMode="External"/><Relationship Id="rId4" Type="http://schemas.openxmlformats.org/officeDocument/2006/relationships/hyperlink" Target="https://doi.org/10.1111/spc3.12139" TargetMode="External"/><Relationship Id="rId5" Type="http://schemas.openxmlformats.org/officeDocument/2006/relationships/hyperlink" Target="https://ci.nii.ac.jp/ncid/BA00300835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/>
          <p:nvPr>
            <p:ph type="ctrTitle"/>
          </p:nvPr>
        </p:nvSpPr>
        <p:spPr>
          <a:xfrm>
            <a:off x="723084" y="1523916"/>
            <a:ext cx="4991634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lv-LV" sz="2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СУОЧАВАЊЕ СА ПРЕДРАСУДАМА О МЕНТЛАНИМ БОЛЕСТИМА</a:t>
            </a:r>
            <a:endParaRPr sz="2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"/>
          <p:cNvSpPr txBox="1"/>
          <p:nvPr>
            <p:ph idx="1" type="subTitle"/>
          </p:nvPr>
        </p:nvSpPr>
        <p:spPr>
          <a:xfrm>
            <a:off x="760170" y="3122496"/>
            <a:ext cx="4113900" cy="8529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Artūrs Lukjanovs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Latvia </a:t>
            </a:r>
            <a:endParaRPr/>
          </a:p>
        </p:txBody>
      </p:sp>
      <p:sp>
        <p:nvSpPr>
          <p:cNvPr id="152" name="Google Shape;152;p1"/>
          <p:cNvSpPr/>
          <p:nvPr/>
        </p:nvSpPr>
        <p:spPr>
          <a:xfrm>
            <a:off x="5397250" y="3083025"/>
            <a:ext cx="3746757" cy="2060497"/>
          </a:xfrm>
          <a:custGeom>
            <a:rect b="b" l="l" r="r" t="t"/>
            <a:pathLst>
              <a:path extrusionOk="0" h="23656" w="24364">
                <a:moveTo>
                  <a:pt x="23846" y="0"/>
                </a:moveTo>
                <a:cubicBezTo>
                  <a:pt x="23787" y="0"/>
                  <a:pt x="23728" y="2"/>
                  <a:pt x="23670" y="5"/>
                </a:cubicBezTo>
                <a:cubicBezTo>
                  <a:pt x="23364" y="19"/>
                  <a:pt x="23148" y="51"/>
                  <a:pt x="22831" y="141"/>
                </a:cubicBezTo>
                <a:cubicBezTo>
                  <a:pt x="22278" y="303"/>
                  <a:pt x="21781" y="616"/>
                  <a:pt x="21364" y="1055"/>
                </a:cubicBezTo>
                <a:cubicBezTo>
                  <a:pt x="20414" y="2051"/>
                  <a:pt x="20040" y="3512"/>
                  <a:pt x="19770" y="4840"/>
                </a:cubicBezTo>
                <a:cubicBezTo>
                  <a:pt x="19468" y="6315"/>
                  <a:pt x="19274" y="7815"/>
                  <a:pt x="18856" y="9265"/>
                </a:cubicBezTo>
                <a:cubicBezTo>
                  <a:pt x="18464" y="10617"/>
                  <a:pt x="17856" y="11970"/>
                  <a:pt x="16694" y="12830"/>
                </a:cubicBezTo>
                <a:cubicBezTo>
                  <a:pt x="15725" y="13544"/>
                  <a:pt x="14577" y="13770"/>
                  <a:pt x="13415" y="13770"/>
                </a:cubicBezTo>
                <a:cubicBezTo>
                  <a:pt x="12903" y="13770"/>
                  <a:pt x="12388" y="13726"/>
                  <a:pt x="11884" y="13661"/>
                </a:cubicBezTo>
                <a:cubicBezTo>
                  <a:pt x="10723" y="13512"/>
                  <a:pt x="9523" y="13255"/>
                  <a:pt x="8337" y="13255"/>
                </a:cubicBezTo>
                <a:cubicBezTo>
                  <a:pt x="7811" y="13255"/>
                  <a:pt x="7288" y="13306"/>
                  <a:pt x="6771" y="13438"/>
                </a:cubicBezTo>
                <a:cubicBezTo>
                  <a:pt x="5937" y="13654"/>
                  <a:pt x="5167" y="14104"/>
                  <a:pt x="4473" y="14607"/>
                </a:cubicBezTo>
                <a:cubicBezTo>
                  <a:pt x="3829" y="15075"/>
                  <a:pt x="3257" y="15644"/>
                  <a:pt x="2761" y="16266"/>
                </a:cubicBezTo>
                <a:cubicBezTo>
                  <a:pt x="1796" y="17485"/>
                  <a:pt x="1170" y="18943"/>
                  <a:pt x="731" y="20425"/>
                </a:cubicBezTo>
                <a:cubicBezTo>
                  <a:pt x="415" y="21487"/>
                  <a:pt x="192" y="22569"/>
                  <a:pt x="1" y="23655"/>
                </a:cubicBezTo>
                <a:lnTo>
                  <a:pt x="24364" y="23655"/>
                </a:lnTo>
                <a:lnTo>
                  <a:pt x="24364" y="30"/>
                </a:lnTo>
                <a:cubicBezTo>
                  <a:pt x="24357" y="30"/>
                  <a:pt x="24347" y="26"/>
                  <a:pt x="24332" y="26"/>
                </a:cubicBezTo>
                <a:cubicBezTo>
                  <a:pt x="24260" y="19"/>
                  <a:pt x="24191" y="12"/>
                  <a:pt x="24120" y="8"/>
                </a:cubicBezTo>
                <a:cubicBezTo>
                  <a:pt x="24028" y="4"/>
                  <a:pt x="23936" y="0"/>
                  <a:pt x="23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E9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 flipH="1">
            <a:off x="7550208" y="-639075"/>
            <a:ext cx="1593791" cy="2417947"/>
          </a:xfrm>
          <a:custGeom>
            <a:rect b="b" l="l" r="r" t="t"/>
            <a:pathLst>
              <a:path extrusionOk="0" h="19015" w="9013">
                <a:moveTo>
                  <a:pt x="0" y="1"/>
                </a:moveTo>
                <a:lnTo>
                  <a:pt x="0" y="19015"/>
                </a:lnTo>
                <a:cubicBezTo>
                  <a:pt x="1022" y="18385"/>
                  <a:pt x="2061" y="17788"/>
                  <a:pt x="3054" y="17119"/>
                </a:cubicBezTo>
                <a:cubicBezTo>
                  <a:pt x="3879" y="16561"/>
                  <a:pt x="4666" y="15953"/>
                  <a:pt x="5368" y="15244"/>
                </a:cubicBezTo>
                <a:cubicBezTo>
                  <a:pt x="6044" y="14557"/>
                  <a:pt x="6631" y="13780"/>
                  <a:pt x="7142" y="12963"/>
                </a:cubicBezTo>
                <a:cubicBezTo>
                  <a:pt x="8160" y="11348"/>
                  <a:pt x="9012" y="9362"/>
                  <a:pt x="8523" y="7423"/>
                </a:cubicBezTo>
                <a:cubicBezTo>
                  <a:pt x="8059" y="5588"/>
                  <a:pt x="6530" y="4239"/>
                  <a:pt x="5019" y="3224"/>
                </a:cubicBezTo>
                <a:cubicBezTo>
                  <a:pt x="4040" y="2566"/>
                  <a:pt x="3044" y="1932"/>
                  <a:pt x="2054" y="1289"/>
                </a:cubicBezTo>
                <a:cubicBezTo>
                  <a:pt x="1378" y="850"/>
                  <a:pt x="694" y="414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"/>
          <p:cNvGrpSpPr/>
          <p:nvPr/>
        </p:nvGrpSpPr>
        <p:grpSpPr>
          <a:xfrm rot="-5803427">
            <a:off x="8032396" y="3715751"/>
            <a:ext cx="1454404" cy="1280474"/>
            <a:chOff x="5917100" y="2092158"/>
            <a:chExt cx="1102175" cy="970367"/>
          </a:xfrm>
        </p:grpSpPr>
        <p:sp>
          <p:nvSpPr>
            <p:cNvPr id="155" name="Google Shape;155;p1"/>
            <p:cNvSpPr/>
            <p:nvPr/>
          </p:nvSpPr>
          <p:spPr>
            <a:xfrm>
              <a:off x="6030002" y="2238502"/>
              <a:ext cx="719415" cy="824023"/>
            </a:xfrm>
            <a:custGeom>
              <a:rect b="b" l="l" r="r" t="t"/>
              <a:pathLst>
                <a:path extrusionOk="0" fill="none" h="9240" w="8067">
                  <a:moveTo>
                    <a:pt x="378" y="9239"/>
                  </a:moveTo>
                  <a:cubicBezTo>
                    <a:pt x="378" y="9239"/>
                    <a:pt x="0" y="3350"/>
                    <a:pt x="8067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6580242" y="2133270"/>
              <a:ext cx="439033" cy="188794"/>
            </a:xfrm>
            <a:custGeom>
              <a:rect b="b" l="l" r="r" t="t"/>
              <a:pathLst>
                <a:path extrusionOk="0" h="2117" w="4923">
                  <a:moveTo>
                    <a:pt x="4553" y="1"/>
                  </a:moveTo>
                  <a:cubicBezTo>
                    <a:pt x="3675" y="1"/>
                    <a:pt x="1426" y="199"/>
                    <a:pt x="0" y="2094"/>
                  </a:cubicBezTo>
                  <a:cubicBezTo>
                    <a:pt x="0" y="2094"/>
                    <a:pt x="172" y="2117"/>
                    <a:pt x="461" y="2117"/>
                  </a:cubicBezTo>
                  <a:cubicBezTo>
                    <a:pt x="1370" y="2117"/>
                    <a:pt x="3437" y="1891"/>
                    <a:pt x="4922" y="15"/>
                  </a:cubicBezTo>
                  <a:cubicBezTo>
                    <a:pt x="4922" y="15"/>
                    <a:pt x="4786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6280241" y="2430685"/>
              <a:ext cx="464985" cy="138497"/>
            </a:xfrm>
            <a:custGeom>
              <a:rect b="b" l="l" r="r" t="t"/>
              <a:pathLst>
                <a:path extrusionOk="0" h="1553" w="5214">
                  <a:moveTo>
                    <a:pt x="3675" y="0"/>
                  </a:moveTo>
                  <a:cubicBezTo>
                    <a:pt x="2615" y="0"/>
                    <a:pt x="1190" y="253"/>
                    <a:pt x="0" y="1353"/>
                  </a:cubicBezTo>
                  <a:cubicBezTo>
                    <a:pt x="0" y="1353"/>
                    <a:pt x="622" y="1552"/>
                    <a:pt x="1526" y="1552"/>
                  </a:cubicBezTo>
                  <a:cubicBezTo>
                    <a:pt x="2557" y="1552"/>
                    <a:pt x="3953" y="1293"/>
                    <a:pt x="5214" y="183"/>
                  </a:cubicBezTo>
                  <a:cubicBezTo>
                    <a:pt x="5214" y="183"/>
                    <a:pt x="4577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6207113" y="2092158"/>
              <a:ext cx="260316" cy="461417"/>
            </a:xfrm>
            <a:custGeom>
              <a:rect b="b" l="l" r="r" t="t"/>
              <a:pathLst>
                <a:path extrusionOk="0" h="5174" w="2919">
                  <a:moveTo>
                    <a:pt x="2145" y="1"/>
                  </a:moveTo>
                  <a:lnTo>
                    <a:pt x="2145" y="1"/>
                  </a:lnTo>
                  <a:cubicBezTo>
                    <a:pt x="2145" y="1"/>
                    <a:pt x="0" y="2286"/>
                    <a:pt x="810" y="5174"/>
                  </a:cubicBezTo>
                  <a:cubicBezTo>
                    <a:pt x="810" y="5174"/>
                    <a:pt x="2919" y="3055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6084223" y="2626078"/>
              <a:ext cx="387041" cy="277885"/>
            </a:xfrm>
            <a:custGeom>
              <a:rect b="b" l="l" r="r" t="t"/>
              <a:pathLst>
                <a:path extrusionOk="0" h="3116" w="4340">
                  <a:moveTo>
                    <a:pt x="4340" y="0"/>
                  </a:moveTo>
                  <a:lnTo>
                    <a:pt x="4340" y="0"/>
                  </a:lnTo>
                  <a:cubicBezTo>
                    <a:pt x="4339" y="0"/>
                    <a:pt x="1231" y="382"/>
                    <a:pt x="1" y="3115"/>
                  </a:cubicBezTo>
                  <a:cubicBezTo>
                    <a:pt x="1" y="3115"/>
                    <a:pt x="2980" y="2842"/>
                    <a:pt x="434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5917100" y="2435144"/>
              <a:ext cx="266381" cy="471405"/>
            </a:xfrm>
            <a:custGeom>
              <a:rect b="b" l="l" r="r" t="t"/>
              <a:pathLst>
                <a:path extrusionOk="0" h="5286" w="2987">
                  <a:moveTo>
                    <a:pt x="1080" y="1"/>
                  </a:moveTo>
                  <a:lnTo>
                    <a:pt x="1080" y="1"/>
                  </a:lnTo>
                  <a:cubicBezTo>
                    <a:pt x="1080" y="1"/>
                    <a:pt x="0" y="2947"/>
                    <a:pt x="1875" y="5286"/>
                  </a:cubicBezTo>
                  <a:cubicBezTo>
                    <a:pt x="1875" y="5286"/>
                    <a:pt x="2986" y="251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1"/>
          <p:cNvGrpSpPr/>
          <p:nvPr/>
        </p:nvGrpSpPr>
        <p:grpSpPr>
          <a:xfrm>
            <a:off x="5330195" y="1069416"/>
            <a:ext cx="3169210" cy="3153247"/>
            <a:chOff x="5330195" y="1069416"/>
            <a:chExt cx="3169210" cy="3153247"/>
          </a:xfrm>
        </p:grpSpPr>
        <p:grpSp>
          <p:nvGrpSpPr>
            <p:cNvPr id="162" name="Google Shape;162;p1"/>
            <p:cNvGrpSpPr/>
            <p:nvPr/>
          </p:nvGrpSpPr>
          <p:grpSpPr>
            <a:xfrm>
              <a:off x="5330195" y="1069416"/>
              <a:ext cx="3169210" cy="3153247"/>
              <a:chOff x="1781375" y="2040725"/>
              <a:chExt cx="516200" cy="513600"/>
            </a:xfrm>
          </p:grpSpPr>
          <p:sp>
            <p:nvSpPr>
              <p:cNvPr id="163" name="Google Shape;163;p1"/>
              <p:cNvSpPr/>
              <p:nvPr/>
            </p:nvSpPr>
            <p:spPr>
              <a:xfrm>
                <a:off x="1781375" y="2286825"/>
                <a:ext cx="251225" cy="267500"/>
              </a:xfrm>
              <a:custGeom>
                <a:rect b="b" l="l" r="r" t="t"/>
                <a:pathLst>
                  <a:path extrusionOk="0" fill="none" h="10700" w="10049">
                    <a:moveTo>
                      <a:pt x="3666" y="5735"/>
                    </a:moveTo>
                    <a:cubicBezTo>
                      <a:pt x="3120" y="6394"/>
                      <a:pt x="3083" y="7771"/>
                      <a:pt x="4181" y="8660"/>
                    </a:cubicBezTo>
                    <a:cubicBezTo>
                      <a:pt x="5274" y="9552"/>
                      <a:pt x="7206" y="9408"/>
                      <a:pt x="7699" y="8729"/>
                    </a:cubicBezTo>
                    <a:cubicBezTo>
                      <a:pt x="8192" y="8052"/>
                      <a:pt x="7145" y="7279"/>
                      <a:pt x="6562" y="7930"/>
                    </a:cubicBezTo>
                    <a:cubicBezTo>
                      <a:pt x="6383" y="8131"/>
                      <a:pt x="6303" y="8383"/>
                      <a:pt x="6285" y="8635"/>
                    </a:cubicBezTo>
                    <a:cubicBezTo>
                      <a:pt x="6220" y="9455"/>
                      <a:pt x="6782" y="10189"/>
                      <a:pt x="7577" y="10394"/>
                    </a:cubicBezTo>
                    <a:cubicBezTo>
                      <a:pt x="8746" y="10700"/>
                      <a:pt x="10049" y="10189"/>
                      <a:pt x="10049" y="10189"/>
                    </a:cubicBezTo>
                    <a:lnTo>
                      <a:pt x="10049" y="0"/>
                    </a:lnTo>
                    <a:lnTo>
                      <a:pt x="997" y="0"/>
                    </a:lnTo>
                    <a:cubicBezTo>
                      <a:pt x="997" y="0"/>
                      <a:pt x="0" y="2274"/>
                      <a:pt x="1439" y="3299"/>
                    </a:cubicBezTo>
                    <a:cubicBezTo>
                      <a:pt x="1925" y="3645"/>
                      <a:pt x="2547" y="3739"/>
                      <a:pt x="3130" y="3598"/>
                    </a:cubicBezTo>
                    <a:cubicBezTo>
                      <a:pt x="3641" y="3480"/>
                      <a:pt x="4221" y="3184"/>
                      <a:pt x="4296" y="2479"/>
                    </a:cubicBezTo>
                    <a:cubicBezTo>
                      <a:pt x="4432" y="1192"/>
                      <a:pt x="2627" y="752"/>
                      <a:pt x="2504" y="208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1799450" y="2375500"/>
                <a:ext cx="64325" cy="82850"/>
              </a:xfrm>
              <a:custGeom>
                <a:rect b="b" l="l" r="r" t="t"/>
                <a:pathLst>
                  <a:path extrusionOk="0" fill="none" h="3314" w="2573">
                    <a:moveTo>
                      <a:pt x="1195" y="1"/>
                    </a:moveTo>
                    <a:cubicBezTo>
                      <a:pt x="1195" y="1"/>
                      <a:pt x="1" y="2246"/>
                      <a:pt x="2573" y="3314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1915200" y="2390250"/>
                <a:ext cx="47800" cy="39600"/>
              </a:xfrm>
              <a:custGeom>
                <a:rect b="b" l="l" r="r" t="t"/>
                <a:pathLst>
                  <a:path extrusionOk="0" fill="none" h="1584" w="1912">
                    <a:moveTo>
                      <a:pt x="0" y="249"/>
                    </a:moveTo>
                    <a:cubicBezTo>
                      <a:pt x="0" y="249"/>
                      <a:pt x="1616" y="1"/>
                      <a:pt x="1911" y="1583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1946875" y="2350950"/>
                <a:ext cx="35350" cy="52375"/>
              </a:xfrm>
              <a:custGeom>
                <a:rect b="b" l="l" r="r" t="t"/>
                <a:pathLst>
                  <a:path extrusionOk="0" fill="none" h="2095" w="1414">
                    <a:moveTo>
                      <a:pt x="0" y="2094"/>
                    </a:moveTo>
                    <a:cubicBezTo>
                      <a:pt x="0" y="2094"/>
                      <a:pt x="1414" y="1666"/>
                      <a:pt x="975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2046325" y="2286825"/>
                <a:ext cx="251250" cy="267500"/>
              </a:xfrm>
              <a:custGeom>
                <a:rect b="b" l="l" r="r" t="t"/>
                <a:pathLst>
                  <a:path extrusionOk="0" fill="none" h="10700" w="10050">
                    <a:moveTo>
                      <a:pt x="6383" y="5735"/>
                    </a:moveTo>
                    <a:cubicBezTo>
                      <a:pt x="6930" y="6394"/>
                      <a:pt x="6963" y="7771"/>
                      <a:pt x="5869" y="8660"/>
                    </a:cubicBezTo>
                    <a:cubicBezTo>
                      <a:pt x="4771" y="9552"/>
                      <a:pt x="2843" y="9408"/>
                      <a:pt x="2350" y="8729"/>
                    </a:cubicBezTo>
                    <a:cubicBezTo>
                      <a:pt x="1857" y="8052"/>
                      <a:pt x="2905" y="7279"/>
                      <a:pt x="3487" y="7930"/>
                    </a:cubicBezTo>
                    <a:cubicBezTo>
                      <a:pt x="3667" y="8131"/>
                      <a:pt x="3747" y="8383"/>
                      <a:pt x="3764" y="8635"/>
                    </a:cubicBezTo>
                    <a:cubicBezTo>
                      <a:pt x="3829" y="9455"/>
                      <a:pt x="3267" y="10189"/>
                      <a:pt x="2473" y="10394"/>
                    </a:cubicBezTo>
                    <a:cubicBezTo>
                      <a:pt x="1303" y="10700"/>
                      <a:pt x="1" y="10189"/>
                      <a:pt x="1" y="10189"/>
                    </a:cubicBezTo>
                    <a:lnTo>
                      <a:pt x="1" y="0"/>
                    </a:lnTo>
                    <a:lnTo>
                      <a:pt x="9052" y="0"/>
                    </a:lnTo>
                    <a:cubicBezTo>
                      <a:pt x="9052" y="0"/>
                      <a:pt x="10050" y="2274"/>
                      <a:pt x="8610" y="3299"/>
                    </a:cubicBezTo>
                    <a:cubicBezTo>
                      <a:pt x="8121" y="3645"/>
                      <a:pt x="7503" y="3739"/>
                      <a:pt x="6920" y="3598"/>
                    </a:cubicBezTo>
                    <a:cubicBezTo>
                      <a:pt x="6409" y="3480"/>
                      <a:pt x="5826" y="3184"/>
                      <a:pt x="5754" y="2479"/>
                    </a:cubicBezTo>
                    <a:cubicBezTo>
                      <a:pt x="5613" y="1192"/>
                      <a:pt x="7423" y="752"/>
                      <a:pt x="7546" y="208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2215150" y="2375500"/>
                <a:ext cx="64350" cy="82850"/>
              </a:xfrm>
              <a:custGeom>
                <a:rect b="b" l="l" r="r" t="t"/>
                <a:pathLst>
                  <a:path extrusionOk="0" fill="none" h="3314" w="2574">
                    <a:moveTo>
                      <a:pt x="1379" y="1"/>
                    </a:moveTo>
                    <a:cubicBezTo>
                      <a:pt x="1379" y="1"/>
                      <a:pt x="2573" y="2246"/>
                      <a:pt x="1" y="3314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2115950" y="2390250"/>
                <a:ext cx="47800" cy="39600"/>
              </a:xfrm>
              <a:custGeom>
                <a:rect b="b" l="l" r="r" t="t"/>
                <a:pathLst>
                  <a:path extrusionOk="0" fill="none" h="1584" w="1912">
                    <a:moveTo>
                      <a:pt x="1911" y="249"/>
                    </a:moveTo>
                    <a:cubicBezTo>
                      <a:pt x="1911" y="249"/>
                      <a:pt x="296" y="1"/>
                      <a:pt x="1" y="1583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2096600" y="2350950"/>
                <a:ext cx="35475" cy="52375"/>
              </a:xfrm>
              <a:custGeom>
                <a:rect b="b" l="l" r="r" t="t"/>
                <a:pathLst>
                  <a:path extrusionOk="0" fill="none" h="2095" w="1419">
                    <a:moveTo>
                      <a:pt x="1419" y="2094"/>
                    </a:moveTo>
                    <a:cubicBezTo>
                      <a:pt x="1419" y="2094"/>
                      <a:pt x="1" y="1666"/>
                      <a:pt x="444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2103900" y="2040725"/>
                <a:ext cx="76025" cy="107425"/>
              </a:xfrm>
              <a:custGeom>
                <a:rect b="b" l="l" r="r" t="t"/>
                <a:pathLst>
                  <a:path extrusionOk="0" fill="none" h="4297" w="3041">
                    <a:moveTo>
                      <a:pt x="590" y="4085"/>
                    </a:moveTo>
                    <a:cubicBezTo>
                      <a:pt x="590" y="4085"/>
                      <a:pt x="1" y="1548"/>
                      <a:pt x="648" y="774"/>
                    </a:cubicBezTo>
                    <a:cubicBezTo>
                      <a:pt x="1296" y="1"/>
                      <a:pt x="2925" y="487"/>
                      <a:pt x="2983" y="1476"/>
                    </a:cubicBezTo>
                    <a:cubicBezTo>
                      <a:pt x="3041" y="2469"/>
                      <a:pt x="1191" y="4296"/>
                      <a:pt x="1191" y="4296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2075750" y="2054325"/>
                <a:ext cx="39775" cy="91400"/>
              </a:xfrm>
              <a:custGeom>
                <a:rect b="b" l="l" r="r" t="t"/>
                <a:pathLst>
                  <a:path extrusionOk="0" fill="none" h="3656" w="1591">
                    <a:moveTo>
                      <a:pt x="1318" y="3656"/>
                    </a:moveTo>
                    <a:cubicBezTo>
                      <a:pt x="1318" y="3656"/>
                      <a:pt x="26" y="1918"/>
                      <a:pt x="15" y="1245"/>
                    </a:cubicBezTo>
                    <a:cubicBezTo>
                      <a:pt x="1" y="576"/>
                      <a:pt x="1015" y="1"/>
                      <a:pt x="1590" y="5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2138800" y="2078500"/>
                <a:ext cx="71450" cy="78025"/>
              </a:xfrm>
              <a:custGeom>
                <a:rect b="b" l="l" r="r" t="t"/>
                <a:pathLst>
                  <a:path extrusionOk="0" fill="none" h="3121" w="2858">
                    <a:moveTo>
                      <a:pt x="0" y="3120"/>
                    </a:moveTo>
                    <a:cubicBezTo>
                      <a:pt x="0" y="3120"/>
                      <a:pt x="2159" y="2254"/>
                      <a:pt x="2508" y="1419"/>
                    </a:cubicBezTo>
                    <a:cubicBezTo>
                      <a:pt x="2857" y="588"/>
                      <a:pt x="2015" y="1"/>
                      <a:pt x="1533" y="346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2089050" y="2175550"/>
                <a:ext cx="26850" cy="111300"/>
              </a:xfrm>
              <a:custGeom>
                <a:rect b="b" l="l" r="r" t="t"/>
                <a:pathLst>
                  <a:path extrusionOk="0" fill="none" h="4452" w="1074">
                    <a:moveTo>
                      <a:pt x="1" y="4451"/>
                    </a:moveTo>
                    <a:cubicBezTo>
                      <a:pt x="271" y="2785"/>
                      <a:pt x="652" y="836"/>
                      <a:pt x="1073" y="1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2099300" y="2140900"/>
                <a:ext cx="45375" cy="42675"/>
              </a:xfrm>
              <a:custGeom>
                <a:rect b="b" l="l" r="r" t="t"/>
                <a:pathLst>
                  <a:path extrusionOk="0" h="1707" w="1815">
                    <a:moveTo>
                      <a:pt x="765" y="1"/>
                    </a:moveTo>
                    <a:cubicBezTo>
                      <a:pt x="621" y="1"/>
                      <a:pt x="467" y="29"/>
                      <a:pt x="306" y="99"/>
                    </a:cubicBezTo>
                    <a:cubicBezTo>
                      <a:pt x="306" y="99"/>
                      <a:pt x="1" y="1438"/>
                      <a:pt x="534" y="1679"/>
                    </a:cubicBezTo>
                    <a:cubicBezTo>
                      <a:pt x="576" y="1698"/>
                      <a:pt x="620" y="1707"/>
                      <a:pt x="664" y="1707"/>
                    </a:cubicBezTo>
                    <a:cubicBezTo>
                      <a:pt x="1180" y="1707"/>
                      <a:pt x="1814" y="523"/>
                      <a:pt x="1814" y="523"/>
                    </a:cubicBezTo>
                    <a:cubicBezTo>
                      <a:pt x="1814" y="523"/>
                      <a:pt x="1382" y="1"/>
                      <a:pt x="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1936875" y="2073650"/>
                <a:ext cx="79100" cy="105700"/>
              </a:xfrm>
              <a:custGeom>
                <a:rect b="b" l="l" r="r" t="t"/>
                <a:pathLst>
                  <a:path extrusionOk="0" fill="none" h="4228" w="3164">
                    <a:moveTo>
                      <a:pt x="2073" y="4142"/>
                    </a:moveTo>
                    <a:cubicBezTo>
                      <a:pt x="2073" y="4142"/>
                      <a:pt x="3163" y="1778"/>
                      <a:pt x="2685" y="890"/>
                    </a:cubicBezTo>
                    <a:cubicBezTo>
                      <a:pt x="2206" y="1"/>
                      <a:pt x="515" y="148"/>
                      <a:pt x="256" y="1106"/>
                    </a:cubicBezTo>
                    <a:cubicBezTo>
                      <a:pt x="0" y="2066"/>
                      <a:pt x="1440" y="4228"/>
                      <a:pt x="1440" y="422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1997950" y="2093975"/>
                <a:ext cx="47775" cy="88075"/>
              </a:xfrm>
              <a:custGeom>
                <a:rect b="b" l="l" r="r" t="t"/>
                <a:pathLst>
                  <a:path extrusionOk="0" fill="none" h="3523" w="1911">
                    <a:moveTo>
                      <a:pt x="0" y="3523"/>
                    </a:moveTo>
                    <a:cubicBezTo>
                      <a:pt x="0" y="3523"/>
                      <a:pt x="1612" y="2080"/>
                      <a:pt x="1760" y="1426"/>
                    </a:cubicBezTo>
                    <a:cubicBezTo>
                      <a:pt x="1911" y="771"/>
                      <a:pt x="1033" y="1"/>
                      <a:pt x="350" y="454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1909100" y="2100000"/>
                <a:ext cx="57125" cy="86575"/>
              </a:xfrm>
              <a:custGeom>
                <a:rect b="b" l="l" r="r" t="t"/>
                <a:pathLst>
                  <a:path extrusionOk="0" fill="none" h="3463" w="2285">
                    <a:moveTo>
                      <a:pt x="2285" y="3462"/>
                    </a:moveTo>
                    <a:cubicBezTo>
                      <a:pt x="2285" y="3462"/>
                      <a:pt x="345" y="2174"/>
                      <a:pt x="173" y="1289"/>
                    </a:cubicBezTo>
                    <a:cubicBezTo>
                      <a:pt x="0" y="404"/>
                      <a:pt x="939" y="1"/>
                      <a:pt x="1342" y="433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1984825" y="2209825"/>
                <a:ext cx="5400" cy="77025"/>
              </a:xfrm>
              <a:custGeom>
                <a:rect b="b" l="l" r="r" t="t"/>
                <a:pathLst>
                  <a:path extrusionOk="0" fill="none" h="3081" w="216">
                    <a:moveTo>
                      <a:pt x="198" y="3080"/>
                    </a:moveTo>
                    <a:cubicBezTo>
                      <a:pt x="216" y="1836"/>
                      <a:pt x="173" y="645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1960975" y="2174825"/>
                <a:ext cx="39800" cy="42950"/>
              </a:xfrm>
              <a:custGeom>
                <a:rect b="b" l="l" r="r" t="t"/>
                <a:pathLst>
                  <a:path extrusionOk="0" h="1718" w="1592">
                    <a:moveTo>
                      <a:pt x="908" y="0"/>
                    </a:moveTo>
                    <a:cubicBezTo>
                      <a:pt x="404" y="0"/>
                      <a:pt x="1" y="325"/>
                      <a:pt x="1" y="325"/>
                    </a:cubicBezTo>
                    <a:cubicBezTo>
                      <a:pt x="1" y="325"/>
                      <a:pt x="415" y="1718"/>
                      <a:pt x="953" y="1718"/>
                    </a:cubicBezTo>
                    <a:cubicBezTo>
                      <a:pt x="976" y="1718"/>
                      <a:pt x="999" y="1715"/>
                      <a:pt x="1022" y="1710"/>
                    </a:cubicBezTo>
                    <a:cubicBezTo>
                      <a:pt x="1591" y="1584"/>
                      <a:pt x="1562" y="210"/>
                      <a:pt x="1562" y="210"/>
                    </a:cubicBezTo>
                    <a:cubicBezTo>
                      <a:pt x="1341" y="55"/>
                      <a:pt x="1116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2190175" y="2145700"/>
                <a:ext cx="69900" cy="62900"/>
              </a:xfrm>
              <a:custGeom>
                <a:rect b="b" l="l" r="r" t="t"/>
                <a:pathLst>
                  <a:path extrusionOk="0" fill="none" h="2516" w="2796">
                    <a:moveTo>
                      <a:pt x="0" y="2515"/>
                    </a:moveTo>
                    <a:cubicBezTo>
                      <a:pt x="0" y="2515"/>
                      <a:pt x="294" y="1210"/>
                      <a:pt x="1363" y="735"/>
                    </a:cubicBezTo>
                    <a:cubicBezTo>
                      <a:pt x="2435" y="263"/>
                      <a:pt x="2795" y="1"/>
                      <a:pt x="2795" y="1"/>
                    </a:cubicBezTo>
                    <a:cubicBezTo>
                      <a:pt x="2795" y="1"/>
                      <a:pt x="2029" y="1987"/>
                      <a:pt x="0" y="251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2141675" y="2246000"/>
                <a:ext cx="90500" cy="36625"/>
              </a:xfrm>
              <a:custGeom>
                <a:rect b="b" l="l" r="r" t="t"/>
                <a:pathLst>
                  <a:path extrusionOk="0" fill="none" h="1465" w="3620">
                    <a:moveTo>
                      <a:pt x="1" y="1043"/>
                    </a:moveTo>
                    <a:cubicBezTo>
                      <a:pt x="1" y="1043"/>
                      <a:pt x="839" y="0"/>
                      <a:pt x="2008" y="50"/>
                    </a:cubicBezTo>
                    <a:cubicBezTo>
                      <a:pt x="3181" y="97"/>
                      <a:pt x="3619" y="22"/>
                      <a:pt x="3619" y="22"/>
                    </a:cubicBezTo>
                    <a:cubicBezTo>
                      <a:pt x="3619" y="22"/>
                      <a:pt x="2055" y="1465"/>
                      <a:pt x="1" y="104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2129175" y="2165500"/>
                <a:ext cx="41125" cy="86175"/>
              </a:xfrm>
              <a:custGeom>
                <a:rect b="b" l="l" r="r" t="t"/>
                <a:pathLst>
                  <a:path extrusionOk="0" fill="none" h="3447" w="1645">
                    <a:moveTo>
                      <a:pt x="141" y="3446"/>
                    </a:moveTo>
                    <a:cubicBezTo>
                      <a:pt x="141" y="3446"/>
                      <a:pt x="1288" y="2756"/>
                      <a:pt x="1400" y="1590"/>
                    </a:cubicBezTo>
                    <a:cubicBezTo>
                      <a:pt x="1512" y="424"/>
                      <a:pt x="1645" y="0"/>
                      <a:pt x="1645" y="0"/>
                    </a:cubicBezTo>
                    <a:cubicBezTo>
                      <a:pt x="1645" y="0"/>
                      <a:pt x="1" y="1356"/>
                      <a:pt x="141" y="344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2112875" y="2165500"/>
                <a:ext cx="125225" cy="121000"/>
              </a:xfrm>
              <a:custGeom>
                <a:rect b="b" l="l" r="r" t="t"/>
                <a:pathLst>
                  <a:path extrusionOk="0" fill="none" h="4840" w="5009">
                    <a:moveTo>
                      <a:pt x="5009" y="0"/>
                    </a:moveTo>
                    <a:cubicBezTo>
                      <a:pt x="5009" y="0"/>
                      <a:pt x="1498" y="3040"/>
                      <a:pt x="1" y="483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2122050" y="2186275"/>
                <a:ext cx="38100" cy="89500"/>
              </a:xfrm>
              <a:custGeom>
                <a:rect b="b" l="l" r="r" t="t"/>
                <a:pathLst>
                  <a:path extrusionOk="0" fill="none" h="3580" w="1524">
                    <a:moveTo>
                      <a:pt x="1523" y="0"/>
                    </a:moveTo>
                    <a:cubicBezTo>
                      <a:pt x="1523" y="0"/>
                      <a:pt x="188" y="3223"/>
                      <a:pt x="1" y="358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2116850" y="2251650"/>
                <a:ext cx="99125" cy="30075"/>
              </a:xfrm>
              <a:custGeom>
                <a:rect b="b" l="l" r="r" t="t"/>
                <a:pathLst>
                  <a:path extrusionOk="0" fill="none" h="1203" w="3965">
                    <a:moveTo>
                      <a:pt x="1" y="1202"/>
                    </a:moveTo>
                    <a:cubicBezTo>
                      <a:pt x="1" y="1202"/>
                      <a:pt x="2209" y="281"/>
                      <a:pt x="3965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1811575" y="2155600"/>
                <a:ext cx="69925" cy="62975"/>
              </a:xfrm>
              <a:custGeom>
                <a:rect b="b" l="l" r="r" t="t"/>
                <a:pathLst>
                  <a:path extrusionOk="0" fill="none" h="2519" w="2797">
                    <a:moveTo>
                      <a:pt x="2797" y="2519"/>
                    </a:moveTo>
                    <a:cubicBezTo>
                      <a:pt x="2797" y="2519"/>
                      <a:pt x="2505" y="1209"/>
                      <a:pt x="1433" y="738"/>
                    </a:cubicBezTo>
                    <a:cubicBezTo>
                      <a:pt x="364" y="263"/>
                      <a:pt x="1" y="0"/>
                      <a:pt x="1" y="0"/>
                    </a:cubicBezTo>
                    <a:cubicBezTo>
                      <a:pt x="1" y="0"/>
                      <a:pt x="768" y="1986"/>
                      <a:pt x="2797" y="251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1839550" y="2255975"/>
                <a:ext cx="90525" cy="36625"/>
              </a:xfrm>
              <a:custGeom>
                <a:rect b="b" l="l" r="r" t="t"/>
                <a:pathLst>
                  <a:path extrusionOk="0" fill="none" h="1465" w="3621">
                    <a:moveTo>
                      <a:pt x="3621" y="1044"/>
                    </a:moveTo>
                    <a:cubicBezTo>
                      <a:pt x="3621" y="1044"/>
                      <a:pt x="2779" y="0"/>
                      <a:pt x="1609" y="47"/>
                    </a:cubicBezTo>
                    <a:cubicBezTo>
                      <a:pt x="440" y="94"/>
                      <a:pt x="1" y="18"/>
                      <a:pt x="1" y="18"/>
                    </a:cubicBezTo>
                    <a:cubicBezTo>
                      <a:pt x="1" y="18"/>
                      <a:pt x="1566" y="1465"/>
                      <a:pt x="3621" y="104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1901350" y="2175475"/>
                <a:ext cx="41125" cy="86100"/>
              </a:xfrm>
              <a:custGeom>
                <a:rect b="b" l="l" r="r" t="t"/>
                <a:pathLst>
                  <a:path extrusionOk="0" fill="none" h="3444" w="1645">
                    <a:moveTo>
                      <a:pt x="1508" y="3444"/>
                    </a:moveTo>
                    <a:cubicBezTo>
                      <a:pt x="1508" y="3444"/>
                      <a:pt x="360" y="2757"/>
                      <a:pt x="249" y="1591"/>
                    </a:cubicBezTo>
                    <a:cubicBezTo>
                      <a:pt x="137" y="425"/>
                      <a:pt x="0" y="0"/>
                      <a:pt x="0" y="0"/>
                    </a:cubicBezTo>
                    <a:cubicBezTo>
                      <a:pt x="0" y="0"/>
                      <a:pt x="1645" y="1353"/>
                      <a:pt x="1508" y="344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1833625" y="2175475"/>
                <a:ext cx="116950" cy="111375"/>
              </a:xfrm>
              <a:custGeom>
                <a:rect b="b" l="l" r="r" t="t"/>
                <a:pathLst>
                  <a:path extrusionOk="0" fill="none" h="4455" w="4678">
                    <a:moveTo>
                      <a:pt x="1" y="0"/>
                    </a:moveTo>
                    <a:cubicBezTo>
                      <a:pt x="1" y="0"/>
                      <a:pt x="3041" y="2634"/>
                      <a:pt x="4678" y="4454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1911600" y="2196150"/>
                <a:ext cx="38000" cy="89525"/>
              </a:xfrm>
              <a:custGeom>
                <a:rect b="b" l="l" r="r" t="t"/>
                <a:pathLst>
                  <a:path extrusionOk="0" fill="none" h="3581" w="1520">
                    <a:moveTo>
                      <a:pt x="0" y="1"/>
                    </a:moveTo>
                    <a:cubicBezTo>
                      <a:pt x="0" y="1"/>
                      <a:pt x="1335" y="3228"/>
                      <a:pt x="1519" y="358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1855675" y="2261550"/>
                <a:ext cx="86975" cy="25300"/>
              </a:xfrm>
              <a:custGeom>
                <a:rect b="b" l="l" r="r" t="t"/>
                <a:pathLst>
                  <a:path extrusionOk="0" fill="none" h="1012" w="3479">
                    <a:moveTo>
                      <a:pt x="3479" y="1011"/>
                    </a:moveTo>
                    <a:cubicBezTo>
                      <a:pt x="2727" y="724"/>
                      <a:pt x="1252" y="202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6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1"/>
            <p:cNvSpPr/>
            <p:nvPr/>
          </p:nvSpPr>
          <p:spPr>
            <a:xfrm>
              <a:off x="6871976" y="1897090"/>
              <a:ext cx="256494" cy="255807"/>
            </a:xfrm>
            <a:custGeom>
              <a:rect b="b" l="l" r="r" t="t"/>
              <a:pathLst>
                <a:path extrusionOk="0" h="1131" w="1134">
                  <a:moveTo>
                    <a:pt x="566" y="1"/>
                  </a:moveTo>
                  <a:cubicBezTo>
                    <a:pt x="490" y="275"/>
                    <a:pt x="277" y="490"/>
                    <a:pt x="0" y="566"/>
                  </a:cubicBezTo>
                  <a:cubicBezTo>
                    <a:pt x="277" y="642"/>
                    <a:pt x="490" y="857"/>
                    <a:pt x="566" y="1130"/>
                  </a:cubicBezTo>
                  <a:cubicBezTo>
                    <a:pt x="641" y="857"/>
                    <a:pt x="857" y="642"/>
                    <a:pt x="1134" y="566"/>
                  </a:cubicBezTo>
                  <a:cubicBezTo>
                    <a:pt x="857" y="490"/>
                    <a:pt x="641" y="275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6030958" y="1221137"/>
              <a:ext cx="116711" cy="116708"/>
            </a:xfrm>
            <a:custGeom>
              <a:rect b="b" l="l" r="r" t="t"/>
              <a:pathLst>
                <a:path extrusionOk="0" h="516" w="516">
                  <a:moveTo>
                    <a:pt x="260" y="1"/>
                  </a:moveTo>
                  <a:cubicBezTo>
                    <a:pt x="223" y="127"/>
                    <a:pt x="127" y="223"/>
                    <a:pt x="0" y="260"/>
                  </a:cubicBezTo>
                  <a:cubicBezTo>
                    <a:pt x="127" y="292"/>
                    <a:pt x="223" y="389"/>
                    <a:pt x="260" y="515"/>
                  </a:cubicBezTo>
                  <a:cubicBezTo>
                    <a:pt x="291" y="389"/>
                    <a:pt x="389" y="292"/>
                    <a:pt x="515" y="260"/>
                  </a:cubicBezTo>
                  <a:cubicBezTo>
                    <a:pt x="389" y="223"/>
                    <a:pt x="291" y="127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" name="Google Shape;1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540" y="0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558075" y="25928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стигме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(4)</a:t>
            </a:r>
            <a:endParaRPr b="0">
              <a:solidFill>
                <a:srgbClr val="2E9377"/>
              </a:solidFill>
            </a:endParaRPr>
          </a:p>
        </p:txBody>
      </p:sp>
      <p:pic>
        <p:nvPicPr>
          <p:cNvPr descr="Targeted Growth and Healthy Attributions" id="289" name="Google Shape;289;p10"/>
          <p:cNvPicPr preferRelativeResize="0"/>
          <p:nvPr/>
        </p:nvPicPr>
        <p:blipFill rotWithShape="1">
          <a:blip r:embed="rId3">
            <a:alphaModFix/>
          </a:blip>
          <a:srcRect b="9710" l="14435" r="13783" t="9608"/>
          <a:stretch/>
        </p:blipFill>
        <p:spPr>
          <a:xfrm>
            <a:off x="427037" y="1592815"/>
            <a:ext cx="3557284" cy="224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4139803" y="1483536"/>
            <a:ext cx="43629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Људи са депресијом су само лењи</a:t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AutoNum type="arabicPeriod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Интерни;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Стабилан (занемарује чињеницу да је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депресија излечиво и привремено стање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за многе људе);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Утицај: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Ако се депресија сматра непроменљивом, људи могу веровати да је лечење бесмислено, што доводи до социјалне искључености и дискриминације.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641350" y="3841897"/>
            <a:ext cx="355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Теорија атрибуције,</a:t>
            </a: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(Weiner, 1986)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720000" y="11316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0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ЗАДАТАК 2. Стигма судија</a:t>
            </a:r>
            <a:endParaRPr b="0" sz="30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 sz="32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548550" y="1749225"/>
            <a:ext cx="41664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Џејмс – 45-годишњи бескућник који је некада био учитељ.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Фатима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30-годишњи имигрант из Сирије са дипломом факултета.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Кевин 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19-годишњак који је управо изашао из малолетничког притвора.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Лиса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60-годишња пензионисана медицинска сестра.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Маркус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Црнац са тетоважама на лицу који води мали бизнис.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Ема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Самохрана мајка која ради на два посла.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Рај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22-годишњи мушкарац у инвалидским колицима који се пријављује за свој први посао.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1400"/>
              <a:buFont typeface="Times New Roman"/>
              <a:buAutoNum type="arabicPeriod"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Софија 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богата инфлуенсерка на друштвеним мрежама без факултетске дипломе.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4791076" y="1466980"/>
            <a:ext cx="3737700" cy="3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Коме треба веровати да чува ваше дете?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 ће највероватније починити злочин?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 би требало да добије прилику за посао у адвокатској канцеларији?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 ким бисте се осећали најбезбедније седећи у аутобусу ноћу?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 треба да добије државну финансијску помоћ?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439175" y="815100"/>
            <a:ext cx="63717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Одлучите ко је најбољи и најгори. Објасните своје резоновање.</a:t>
            </a:r>
            <a:endParaRPr b="1"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/>
          <p:nvPr>
            <p:ph type="title"/>
          </p:nvPr>
        </p:nvSpPr>
        <p:spPr>
          <a:xfrm>
            <a:off x="720000" y="3648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Негативни циклус стигме</a:t>
            </a:r>
            <a:endParaRPr b="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" name="Google Shape;3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175268"/>
            <a:ext cx="3420055" cy="32184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8" name="Google Shape;308;p12"/>
          <p:cNvGraphicFramePr/>
          <p:nvPr/>
        </p:nvGraphicFramePr>
        <p:xfrm>
          <a:off x="524225" y="439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{E4C5559B-0C96-466C-BC6E-0E651347A566}</a:tableStyleId>
              </a:tblPr>
              <a:tblGrid>
                <a:gridCol w="3811600"/>
              </a:tblGrid>
              <a:tr h="6500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Негативни циклус стигме</a:t>
                      </a:r>
                      <a:endParaRPr sz="1800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v-LV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(Utah State University, 2023)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ECED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CED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CED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CED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12"/>
          <p:cNvSpPr txBox="1"/>
          <p:nvPr/>
        </p:nvSpPr>
        <p:spPr>
          <a:xfrm>
            <a:off x="4140055" y="1288881"/>
            <a:ext cx="42840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 (избегавање некога, етикетирање или постављање стереотипа)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може довести до негативног циклуса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који води до изолације, беспомоћности и срама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(Државни универзитет Јута, 2023.)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30%–40%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испитаника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подржава став да су људи са депресијом на неки начин одговорни за своје стање;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(Диетрицх, 2006); (Цлемент ет ал, 2015) 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48% испитаника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верује да је депресија пре свега знак личне слабости, а не здравствено стање.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>
                <a:solidFill>
                  <a:srgbClr val="1F1F1F"/>
                </a:solidFill>
                <a:highlight>
                  <a:srgbClr val="F8F9FA"/>
                </a:highlight>
              </a:rPr>
              <a:t>			</a:t>
            </a: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(АПА, 2020)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/>
          <p:nvPr/>
        </p:nvSpPr>
        <p:spPr>
          <a:xfrm rot="-7158170">
            <a:off x="-2704277" y="-1515321"/>
            <a:ext cx="3922594" cy="3368693"/>
          </a:xfrm>
          <a:custGeom>
            <a:rect b="b" l="l" r="r" t="t"/>
            <a:pathLst>
              <a:path extrusionOk="0" fill="none" h="23804" w="27718">
                <a:moveTo>
                  <a:pt x="10847" y="21374"/>
                </a:moveTo>
                <a:cubicBezTo>
                  <a:pt x="6515" y="19867"/>
                  <a:pt x="2058" y="17284"/>
                  <a:pt x="608" y="12934"/>
                </a:cubicBezTo>
                <a:cubicBezTo>
                  <a:pt x="87" y="11370"/>
                  <a:pt x="1" y="9686"/>
                  <a:pt x="177" y="8045"/>
                </a:cubicBezTo>
                <a:cubicBezTo>
                  <a:pt x="331" y="6602"/>
                  <a:pt x="702" y="5148"/>
                  <a:pt x="1537" y="3961"/>
                </a:cubicBezTo>
                <a:cubicBezTo>
                  <a:pt x="2533" y="2541"/>
                  <a:pt x="4119" y="1619"/>
                  <a:pt x="5774" y="1090"/>
                </a:cubicBezTo>
                <a:cubicBezTo>
                  <a:pt x="9185" y="0"/>
                  <a:pt x="13128" y="500"/>
                  <a:pt x="16003" y="2637"/>
                </a:cubicBezTo>
                <a:cubicBezTo>
                  <a:pt x="18874" y="4774"/>
                  <a:pt x="20496" y="8574"/>
                  <a:pt x="19791" y="12085"/>
                </a:cubicBezTo>
                <a:cubicBezTo>
                  <a:pt x="19083" y="15593"/>
                  <a:pt x="15931" y="18540"/>
                  <a:pt x="12358" y="18759"/>
                </a:cubicBezTo>
                <a:cubicBezTo>
                  <a:pt x="9441" y="18935"/>
                  <a:pt x="6627" y="17409"/>
                  <a:pt x="4591" y="15315"/>
                </a:cubicBezTo>
                <a:cubicBezTo>
                  <a:pt x="3364" y="14057"/>
                  <a:pt x="2339" y="12542"/>
                  <a:pt x="1925" y="10833"/>
                </a:cubicBezTo>
                <a:cubicBezTo>
                  <a:pt x="1507" y="9125"/>
                  <a:pt x="1763" y="7199"/>
                  <a:pt x="2857" y="5822"/>
                </a:cubicBezTo>
                <a:cubicBezTo>
                  <a:pt x="3536" y="4958"/>
                  <a:pt x="4504" y="4350"/>
                  <a:pt x="5548" y="4004"/>
                </a:cubicBezTo>
                <a:cubicBezTo>
                  <a:pt x="8275" y="3109"/>
                  <a:pt x="11621" y="4256"/>
                  <a:pt x="12966" y="6793"/>
                </a:cubicBezTo>
                <a:cubicBezTo>
                  <a:pt x="14312" y="9329"/>
                  <a:pt x="13200" y="12952"/>
                  <a:pt x="10545" y="14050"/>
                </a:cubicBezTo>
                <a:cubicBezTo>
                  <a:pt x="9283" y="14575"/>
                  <a:pt x="7735" y="14500"/>
                  <a:pt x="6649" y="13668"/>
                </a:cubicBezTo>
                <a:cubicBezTo>
                  <a:pt x="5562" y="12841"/>
                  <a:pt x="5091" y="11214"/>
                  <a:pt x="5746" y="10013"/>
                </a:cubicBezTo>
                <a:cubicBezTo>
                  <a:pt x="6555" y="8527"/>
                  <a:pt x="8717" y="8232"/>
                  <a:pt x="10218" y="9020"/>
                </a:cubicBezTo>
                <a:cubicBezTo>
                  <a:pt x="11714" y="9811"/>
                  <a:pt x="12646" y="11365"/>
                  <a:pt x="13301" y="12927"/>
                </a:cubicBezTo>
                <a:cubicBezTo>
                  <a:pt x="13956" y="14488"/>
                  <a:pt x="14416" y="16150"/>
                  <a:pt x="15337" y="17572"/>
                </a:cubicBezTo>
                <a:cubicBezTo>
                  <a:pt x="16255" y="18993"/>
                  <a:pt x="17783" y="20180"/>
                  <a:pt x="19475" y="20104"/>
                </a:cubicBezTo>
                <a:cubicBezTo>
                  <a:pt x="21436" y="20014"/>
                  <a:pt x="22932" y="18302"/>
                  <a:pt x="23817" y="16550"/>
                </a:cubicBezTo>
                <a:cubicBezTo>
                  <a:pt x="25446" y="13323"/>
                  <a:pt x="25778" y="9304"/>
                  <a:pt x="24073" y="6113"/>
                </a:cubicBezTo>
                <a:cubicBezTo>
                  <a:pt x="22299" y="2792"/>
                  <a:pt x="18521" y="806"/>
                  <a:pt x="14758" y="663"/>
                </a:cubicBezTo>
                <a:cubicBezTo>
                  <a:pt x="12909" y="594"/>
                  <a:pt x="11013" y="932"/>
                  <a:pt x="9422" y="1878"/>
                </a:cubicBezTo>
                <a:cubicBezTo>
                  <a:pt x="7480" y="3033"/>
                  <a:pt x="6120" y="5045"/>
                  <a:pt x="5540" y="7228"/>
                </a:cubicBezTo>
                <a:cubicBezTo>
                  <a:pt x="4965" y="9412"/>
                  <a:pt x="5138" y="11754"/>
                  <a:pt x="5807" y="13912"/>
                </a:cubicBezTo>
                <a:cubicBezTo>
                  <a:pt x="6807" y="17143"/>
                  <a:pt x="8966" y="20047"/>
                  <a:pt x="11898" y="21731"/>
                </a:cubicBezTo>
                <a:cubicBezTo>
                  <a:pt x="14830" y="23415"/>
                  <a:pt x="18532" y="23803"/>
                  <a:pt x="21673" y="22543"/>
                </a:cubicBezTo>
                <a:cubicBezTo>
                  <a:pt x="24810" y="21288"/>
                  <a:pt x="27267" y="18334"/>
                  <a:pt x="27717" y="1498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 txBox="1"/>
          <p:nvPr>
            <p:ph type="title"/>
          </p:nvPr>
        </p:nvSpPr>
        <p:spPr>
          <a:xfrm>
            <a:off x="102780" y="408507"/>
            <a:ext cx="85458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0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 и начини тражења помоћи</a:t>
            </a:r>
            <a:endParaRPr b="0" sz="30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377"/>
              </a:buClr>
              <a:buSzPts val="3200"/>
              <a:buFont typeface="Lato"/>
              <a:buNone/>
            </a:pPr>
            <a:r>
              <a:t/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423972" y="1093178"/>
            <a:ext cx="4252800" cy="3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lv-LV" sz="1600">
                <a:latin typeface="Times New Roman"/>
                <a:ea typeface="Times New Roman"/>
                <a:cs typeface="Times New Roman"/>
                <a:sym typeface="Times New Roman"/>
              </a:rPr>
              <a:t>Ученици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Страх од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негативне евалуације и стигматизације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довео је до ниже стопе тражења помоћи међу студентима;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(Ајзенберг, Даунс, Голберштајн и Живин, 2009) 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Самостигма је снажан предиктор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смањеног понашања тражења помоћи, јер ученици могу вјеровати да заслужују њихову патњу или да су њихови проблеми лични промашај;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(Цлемент ет ал, 2015)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 је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једна од најзначајнијих препрека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тражењу помоћи међу младима.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(Гуливер, Грифитс и Кристенсен, 2010)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4676775" y="1093178"/>
            <a:ext cx="4292700" cy="3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lv-LV" sz="1600">
                <a:latin typeface="Times New Roman"/>
                <a:ea typeface="Times New Roman"/>
                <a:cs typeface="Times New Roman"/>
                <a:sym typeface="Times New Roman"/>
              </a:rPr>
              <a:t>Наставници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Јавна стигма може да одврати од ангажовања у заштити менталног здравља,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због страха од осуде колега или администратора;</a:t>
            </a:r>
            <a:endParaRPr sz="16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(Кориган, Друс и Перлик, 2014) 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Самостигма је критична баријера која смањује понашање тражења помоћи, јер наставници могу осећати да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признање потребе за помоћи подрива њихов професионални идентитет;</a:t>
            </a:r>
            <a:endParaRPr sz="16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(Мулхолланд &amp; Јохнс, 2019) 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Забринутост због стигме менталног здравља могла би довести до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недовољне употребе услуга менталног здравља међу наставницима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 (Мулхолланд &amp; Јохнс, 2019)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"/>
          <p:cNvSpPr txBox="1"/>
          <p:nvPr>
            <p:ph type="title"/>
          </p:nvPr>
        </p:nvSpPr>
        <p:spPr>
          <a:xfrm>
            <a:off x="357068" y="322477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ЗАДАТАК 3. Стигма и ученици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507069" y="2014213"/>
            <a:ext cx="8221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Џејк: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"Не разумем зашто би неко губио време на терапију. Ако сте депресивни, само пређите преко тога. Све је у томе да се ојачате, а не да кукате."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Самантха: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"Да, озбиљно. Признање да ти је потребна помоћ је само начин да избегнеш своје проблеме. Прави људи сами решавају своје проблеме."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Други Вршњак: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(смех) "Тачно! Не видите да неко од познатих иде на терапију, зар не?"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507086" y="1221765"/>
            <a:ext cx="83526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Као наставник, слушате дискусију са својим ученицима. Које кораке бисте предузели да им помогнете да преиспитају своје идеје</a:t>
            </a: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4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>
            <p:ph type="title"/>
          </p:nvPr>
        </p:nvSpPr>
        <p:spPr>
          <a:xfrm>
            <a:off x="649243" y="1193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стигме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328429" y="2483641"/>
            <a:ext cx="2229608" cy="2077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Позитивне, структуриране интеракције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између стигматизованих и нестигматизованих група.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2482203" y="2483640"/>
            <a:ext cx="1879544" cy="16042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Учење кроз посматрање, 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позитивни узори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6436324" y="2443370"/>
            <a:ext cx="2707676" cy="2580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●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Рад са тачним информацијама (медијска писменост)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●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Стварање безбедног окружења (изградња односа)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●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Укључивање у дискусије и активности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4556780" y="2483637"/>
            <a:ext cx="1879544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Самопоштовање појединца 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може смањити интернализацију стигме.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6690468" y="1583041"/>
            <a:ext cx="1698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учионици</a:t>
            </a:r>
            <a:endParaRPr b="1" i="0" sz="1800" u="none" cap="none" strike="noStrike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205823" y="1583046"/>
            <a:ext cx="2065342" cy="9005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Теорија контакта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(Allport,  1954)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2465898" y="1583041"/>
            <a:ext cx="1882223" cy="9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Социјална когнитивна теорија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(Bandura,  1986)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4654366" y="1583041"/>
            <a:ext cx="1697999" cy="9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самопотврђивања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(Steele,  1988)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1" name="Google Shape;341;p15"/>
          <p:cNvCxnSpPr>
            <a:endCxn id="339" idx="1"/>
          </p:cNvCxnSpPr>
          <p:nvPr/>
        </p:nvCxnSpPr>
        <p:spPr>
          <a:xfrm>
            <a:off x="2152398" y="2033341"/>
            <a:ext cx="313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42" name="Google Shape;342;p15"/>
          <p:cNvCxnSpPr>
            <a:stCxn id="339" idx="3"/>
            <a:endCxn id="340" idx="1"/>
          </p:cNvCxnSpPr>
          <p:nvPr/>
        </p:nvCxnSpPr>
        <p:spPr>
          <a:xfrm>
            <a:off x="4348121" y="2033341"/>
            <a:ext cx="30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43" name="Google Shape;343;p15"/>
          <p:cNvCxnSpPr>
            <a:stCxn id="340" idx="3"/>
            <a:endCxn id="337" idx="1"/>
          </p:cNvCxnSpPr>
          <p:nvPr/>
        </p:nvCxnSpPr>
        <p:spPr>
          <a:xfrm>
            <a:off x="6352365" y="2033341"/>
            <a:ext cx="338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344" name="Google Shape;3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>
            <p:ph type="title"/>
          </p:nvPr>
        </p:nvSpPr>
        <p:spPr>
          <a:xfrm>
            <a:off x="553918" y="354227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Задатак 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b="0" lang="lv-LV" sz="30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Две истине и стереотип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1137840" y="1229749"/>
            <a:ext cx="75171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Свака особа дели две личне истине о себи које пркосе уобичајеном стереотипу са којим се можда сусрећу или о којима су чули.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Након тога, чланови групе дискутују о томе како се личне истине супротстављају стереотипу и размишљају о ширем утицају таквих стереотипа.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723899" y="3009900"/>
            <a:ext cx="7931100" cy="21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Истине о себи: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Уживам да радим са својим ученицима и помажем им да постигну добре резултате.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Нисам љубитељ активног начина живота; Више волим да останем код куће.  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Интровертна сам и уживам да будем сама са добром књигом.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4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>
            <p:ph type="title"/>
          </p:nvPr>
        </p:nvSpPr>
        <p:spPr>
          <a:xfrm>
            <a:off x="719993" y="566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Функције стереотипа</a:t>
            </a:r>
            <a:endParaRPr b="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</a:endParaRPr>
          </a:p>
        </p:txBody>
      </p:sp>
      <p:sp>
        <p:nvSpPr>
          <p:cNvPr id="358" name="Google Shape;358;p17"/>
          <p:cNvSpPr txBox="1"/>
          <p:nvPr>
            <p:ph idx="3" type="subTitle"/>
          </p:nvPr>
        </p:nvSpPr>
        <p:spPr>
          <a:xfrm>
            <a:off x="1372895" y="4166661"/>
            <a:ext cx="288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Легитимизирајте постојеће друштвене хијерархије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7"/>
          <p:cNvSpPr txBox="1"/>
          <p:nvPr>
            <p:ph idx="1" type="subTitle"/>
          </p:nvPr>
        </p:nvSpPr>
        <p:spPr>
          <a:xfrm>
            <a:off x="803442" y="1702464"/>
            <a:ext cx="23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Брзо обрадите сложене друштвене информације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17"/>
          <p:cNvSpPr txBox="1"/>
          <p:nvPr>
            <p:ph idx="2" type="subTitle"/>
          </p:nvPr>
        </p:nvSpPr>
        <p:spPr>
          <a:xfrm>
            <a:off x="3208263" y="1720928"/>
            <a:ext cx="272744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Структурирајте наше      друштвено окружење груписањем људи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7"/>
          <p:cNvSpPr txBox="1"/>
          <p:nvPr>
            <p:ph idx="4" type="subTitle"/>
          </p:nvPr>
        </p:nvSpPr>
        <p:spPr>
          <a:xfrm>
            <a:off x="4443451" y="4007648"/>
            <a:ext cx="329143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Водите очекивања и понашање током друштвених интеракција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7"/>
          <p:cNvSpPr txBox="1"/>
          <p:nvPr>
            <p:ph idx="5" type="subTitle"/>
          </p:nvPr>
        </p:nvSpPr>
        <p:spPr>
          <a:xfrm>
            <a:off x="5981551" y="1762944"/>
            <a:ext cx="272744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Поређењем може ојачати самопоштовање и ојачати групни идентитет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17"/>
          <p:cNvSpPr txBox="1"/>
          <p:nvPr>
            <p:ph idx="6" type="title"/>
          </p:nvPr>
        </p:nvSpPr>
        <p:spPr>
          <a:xfrm>
            <a:off x="1515240" y="750943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64" name="Google Shape;364;p17"/>
          <p:cNvSpPr txBox="1"/>
          <p:nvPr>
            <p:ph idx="7" type="title"/>
          </p:nvPr>
        </p:nvSpPr>
        <p:spPr>
          <a:xfrm>
            <a:off x="2374630" y="3308766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365" name="Google Shape;365;p17"/>
          <p:cNvSpPr txBox="1"/>
          <p:nvPr>
            <p:ph idx="8" type="title"/>
          </p:nvPr>
        </p:nvSpPr>
        <p:spPr>
          <a:xfrm>
            <a:off x="4196849" y="750943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66" name="Google Shape;366;p17"/>
          <p:cNvSpPr txBox="1"/>
          <p:nvPr>
            <p:ph idx="9" type="title"/>
          </p:nvPr>
        </p:nvSpPr>
        <p:spPr>
          <a:xfrm>
            <a:off x="5560553" y="3220972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367" name="Google Shape;367;p17"/>
          <p:cNvSpPr txBox="1"/>
          <p:nvPr>
            <p:ph idx="13" type="title"/>
          </p:nvPr>
        </p:nvSpPr>
        <p:spPr>
          <a:xfrm>
            <a:off x="6878441" y="750943"/>
            <a:ext cx="750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68" name="Google Shape;368;p17"/>
          <p:cNvSpPr txBox="1"/>
          <p:nvPr>
            <p:ph idx="14" type="subTitle"/>
          </p:nvPr>
        </p:nvSpPr>
        <p:spPr>
          <a:xfrm>
            <a:off x="589424" y="1320160"/>
            <a:ext cx="272744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Когнитивно поједностављење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17"/>
          <p:cNvSpPr txBox="1"/>
          <p:nvPr>
            <p:ph idx="15" type="subTitle"/>
          </p:nvPr>
        </p:nvSpPr>
        <p:spPr>
          <a:xfrm>
            <a:off x="3417707" y="1350537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Друштвена категоризација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17"/>
          <p:cNvSpPr txBox="1"/>
          <p:nvPr>
            <p:ph idx="16" type="subTitle"/>
          </p:nvPr>
        </p:nvSpPr>
        <p:spPr>
          <a:xfrm>
            <a:off x="5935703" y="1320160"/>
            <a:ext cx="2751671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Очување друштвеног идентитета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7"/>
          <p:cNvSpPr txBox="1"/>
          <p:nvPr>
            <p:ph idx="17" type="subTitle"/>
          </p:nvPr>
        </p:nvSpPr>
        <p:spPr>
          <a:xfrm>
            <a:off x="972392" y="3824860"/>
            <a:ext cx="328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Оправдавање друштвених неједнакости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17"/>
          <p:cNvSpPr txBox="1"/>
          <p:nvPr>
            <p:ph idx="18" type="subTitle"/>
          </p:nvPr>
        </p:nvSpPr>
        <p:spPr>
          <a:xfrm>
            <a:off x="4895542" y="3637008"/>
            <a:ext cx="235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Guiding Behavior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803445" y="2714853"/>
            <a:ext cx="25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(Fiske &amp; Neuberg, 1990)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3391852" y="2780644"/>
            <a:ext cx="69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(Tajfel &amp; Turner, 1979)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6076718" y="2851666"/>
            <a:ext cx="69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(Tajfel &amp; Turner, 1979)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1515255" y="4686713"/>
            <a:ext cx="26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(Jost &amp; Banaji, 1994)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4947153" y="4732042"/>
            <a:ext cx="69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(Fiske &amp; Neuberg, 1990)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 txBox="1"/>
          <p:nvPr>
            <p:ph type="title"/>
          </p:nvPr>
        </p:nvSpPr>
        <p:spPr>
          <a:xfrm>
            <a:off x="648283" y="29263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Врсте стереотипа</a:t>
            </a:r>
            <a:endParaRPr b="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84" name="Google Shape;384;p18"/>
          <p:cNvGraphicFramePr/>
          <p:nvPr/>
        </p:nvGraphicFramePr>
        <p:xfrm>
          <a:off x="233782" y="1009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{D875637E-DA1E-4F5C-862C-C208947AF991}</a:tableStyleId>
              </a:tblPr>
              <a:tblGrid>
                <a:gridCol w="258575"/>
                <a:gridCol w="2474250"/>
                <a:gridCol w="5943600"/>
              </a:tblGrid>
              <a:tr h="47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v-LV" sz="18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Назив стереотипа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lv-LV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Објашњење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3200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v-LV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</a:t>
                      </a: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(Eagly &amp; Wood, 2012)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Генерализације о улогама, понашању и способностима засноване искључиво на полу.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331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v-LV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Расa и етничка припадност</a:t>
                      </a: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(Devine, 1989)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Превише поједностављена веровања о људима на основу њихове расе или етничке припадности.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476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v-LV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Године</a:t>
                      </a: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(Nelson, 2005)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Генерализације направљене о појединцима засноване искључиво на њиховом узрасту</a:t>
                      </a: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</a:rPr>
                        <a:t>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3772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v-LV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Занимање</a:t>
                      </a: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(Heilman, 2012)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Веровања о појединцима на основу њиховог посла или професионалне улоге.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309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v-LV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Култура</a:t>
                      </a:r>
                      <a:r>
                        <a:rPr b="1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(Devos &amp; Banaji, 2005)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3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Превише поједностављене идеје о људима из одређеног културног или националног порекла.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476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v-LV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Заснован на изгледу</a:t>
                      </a:r>
                      <a:endParaRPr b="1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(Stangor &amp; Lynch, 1992)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Пресуде донете на основу физичког изгледа.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  <a:tr h="4915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v-LV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Социоекономски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lv-LV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(Kraus &amp; Stephens, 2012)</a:t>
                      </a:r>
                      <a:endParaRPr sz="1400" u="none" cap="none" strike="noStrike"/>
                    </a:p>
                  </a:txBody>
                  <a:tcPr marT="17300" marB="17300" marR="25950" marL="2595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Генерализације засноване на друштвеном или економском статусу појединца.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7300" marB="17300" marR="25950" marL="25950" anchor="b"/>
                </a:tc>
              </a:tr>
            </a:tbl>
          </a:graphicData>
        </a:graphic>
      </p:graphicFrame>
      <p:pic>
        <p:nvPicPr>
          <p:cNvPr id="385" name="Google Shape;3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/>
          <p:nvPr>
            <p:ph type="title"/>
          </p:nvPr>
        </p:nvSpPr>
        <p:spPr>
          <a:xfrm>
            <a:off x="720000" y="30756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стереотипа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9"/>
          <p:cNvSpPr txBox="1"/>
          <p:nvPr/>
        </p:nvSpPr>
        <p:spPr>
          <a:xfrm>
            <a:off x="1010023" y="3842871"/>
            <a:ext cx="2450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Социјална когнитивна теорија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(Bandura, 1986)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4452471" y="1757082"/>
            <a:ext cx="4542000" cy="2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Стереотипи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уче кроз посматрање, имитацију и поткрепљивање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Људи стичу и одржавају стереотипе посматрајући моделе (нпр. родитеље, вршњаке, медијске личности).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(Bandura, 1986)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T | Social Cognitive Theory by Albert Bandura" id="393" name="Google Shape;393;p19"/>
          <p:cNvPicPr preferRelativeResize="0"/>
          <p:nvPr/>
        </p:nvPicPr>
        <p:blipFill rotWithShape="1">
          <a:blip r:embed="rId3">
            <a:alphaModFix/>
          </a:blip>
          <a:srcRect b="0" l="0" r="0" t="23685"/>
          <a:stretch/>
        </p:blipFill>
        <p:spPr>
          <a:xfrm>
            <a:off x="301811" y="1757082"/>
            <a:ext cx="4129742" cy="196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/>
          <p:nvPr>
            <p:ph type="title"/>
          </p:nvPr>
        </p:nvSpPr>
        <p:spPr>
          <a:xfrm>
            <a:off x="-630869" y="286134"/>
            <a:ext cx="94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2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 </a:t>
            </a:r>
            <a:r>
              <a:rPr b="0" lang="lv-LV" sz="24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Задатак 1. Процена тврдњи о менталном здрављу </a:t>
            </a:r>
            <a:r>
              <a:rPr b="0" lang="lv-LV" sz="32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 b="0" sz="24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 sz="3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500112" y="1233891"/>
            <a:ext cx="4490700" cy="3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Изјаве: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1. П са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менталном болешћу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 не би требало да ради на пословима са високом одговорношћу.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2. Ако неко узима лекове за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ментално здравље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, он није истински независан.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3. Мушкарци немају толико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проблема са менталним здрављем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 као жене.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4. Само људи који су доживели велику трауму развијају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менталну болест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5. Људи са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менталним здравственим проблемима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 су непоуздани запослени.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6. Ако неко има историју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 менталних болести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, не треба му дозволити да усвоји децу.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5790367" y="1419593"/>
            <a:ext cx="2531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Ликертова скала (1-5):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1 = Уопште се не слажем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2 = Не слажем се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3 = Неутрално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4 = Слажем се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5 = Потпуно се слажем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"/>
          <p:cNvSpPr txBox="1"/>
          <p:nvPr>
            <p:ph type="title"/>
          </p:nvPr>
        </p:nvSpPr>
        <p:spPr>
          <a:xfrm>
            <a:off x="720000" y="30756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стереотипа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0" name="Google Shape;400;p20"/>
          <p:cNvPicPr preferRelativeResize="0"/>
          <p:nvPr/>
        </p:nvPicPr>
        <p:blipFill rotWithShape="1">
          <a:blip r:embed="rId3">
            <a:alphaModFix/>
          </a:blip>
          <a:srcRect b="0" l="0" r="0" t="14208"/>
          <a:stretch/>
        </p:blipFill>
        <p:spPr>
          <a:xfrm>
            <a:off x="3424817" y="1245658"/>
            <a:ext cx="5558107" cy="2223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0"/>
          <p:cNvSpPr txBox="1"/>
          <p:nvPr/>
        </p:nvSpPr>
        <p:spPr>
          <a:xfrm>
            <a:off x="4969729" y="3507815"/>
            <a:ext cx="246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Шема теорије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(Allport,1954)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340959" y="1245658"/>
            <a:ext cx="30840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Стереотипи су врста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когнитивних шема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 – менталних оквира који помажу појединцима да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организују и тумаче информације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Међутим, омогућавају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брзо доношење процена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 категоризацијом нових информација на основу постојећих уверења.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(Allport,1954)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/>
          <p:nvPr>
            <p:ph type="title"/>
          </p:nvPr>
        </p:nvSpPr>
        <p:spPr>
          <a:xfrm>
            <a:off x="720000" y="30756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стереотипа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tereotype Content Model (SCM) by Susan Fiske - Toolshero" id="409" name="Google Shape;409;p21"/>
          <p:cNvPicPr preferRelativeResize="0"/>
          <p:nvPr/>
        </p:nvPicPr>
        <p:blipFill rotWithShape="1">
          <a:blip r:embed="rId3">
            <a:alphaModFix/>
          </a:blip>
          <a:srcRect b="12157" l="25686" r="24988" t="23356"/>
          <a:stretch/>
        </p:blipFill>
        <p:spPr>
          <a:xfrm>
            <a:off x="609602" y="1258705"/>
            <a:ext cx="3071906" cy="301220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1"/>
          <p:cNvSpPr txBox="1"/>
          <p:nvPr/>
        </p:nvSpPr>
        <p:spPr>
          <a:xfrm>
            <a:off x="343649" y="4270910"/>
            <a:ext cx="3520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Модел садржаја стереотипа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(Fiske, Cuddy, Glick, &amp; Xu, 2002)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3863789" y="1210169"/>
            <a:ext cx="46167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Људска перцепција статуса групе и конкуренције одређује колико се та група доживљава као топла (пријатељска, поуздана) или компетентна (способна, вешта).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(Fiske, Cuddy, Glick, &amp; Xu, 2002)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2" name="Google Shape;4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"/>
          <p:cNvSpPr txBox="1"/>
          <p:nvPr>
            <p:ph type="title"/>
          </p:nvPr>
        </p:nvSpPr>
        <p:spPr>
          <a:xfrm>
            <a:off x="1772047" y="474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ЗАДАТАК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5. 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Позитивни стереотипи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813197" y="1905109"/>
            <a:ext cx="8102100" cy="2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Траг 1: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Често слављена због непоколебљиве саосећајности и посвећености, ова особа је представљена као врхунски неговатељ – неко ко увек ставља потребе других испред својих.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Траг 2: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Дивљени су због тога што иду изнад и даље, често жртвујући лично време и добробит за добробит других, стварајући слику бескрајне несебичности.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Траг 3: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Доступна, емоционално уложена, сурогат родитељ, паметна и срећна.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22"/>
          <p:cNvSpPr txBox="1"/>
          <p:nvPr/>
        </p:nvSpPr>
        <p:spPr>
          <a:xfrm>
            <a:off x="812800" y="1206500"/>
            <a:ext cx="7518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У групама, разговарајте о описаној професији. Како позитивни стереотипи могу бити штетни?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" name="Google Shape;4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/>
          <p:nvPr>
            <p:ph type="title"/>
          </p:nvPr>
        </p:nvSpPr>
        <p:spPr>
          <a:xfrm>
            <a:off x="1593219" y="39549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Друштвене мреже и стереотипи</a:t>
            </a:r>
            <a:b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onald Trump Renaissance Watercolor Painting, Donald Trump Renaissance Knight Painting, Donald Trump Artwork, Donald Trump vs Joe Biden Art image 1" id="426" name="Google Shape;426;p23"/>
          <p:cNvPicPr preferRelativeResize="0"/>
          <p:nvPr/>
        </p:nvPicPr>
        <p:blipFill rotWithShape="1">
          <a:blip r:embed="rId3">
            <a:alphaModFix/>
          </a:blip>
          <a:srcRect b="5433" l="29268" r="27759" t="5185"/>
          <a:stretch/>
        </p:blipFill>
        <p:spPr>
          <a:xfrm>
            <a:off x="477387" y="1218675"/>
            <a:ext cx="1858101" cy="262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3"/>
          <p:cNvSpPr txBox="1"/>
          <p:nvPr/>
        </p:nvSpPr>
        <p:spPr>
          <a:xfrm>
            <a:off x="232479" y="3834011"/>
            <a:ext cx="24948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Политички стереотипи кроз мемове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Marwick &amp; Lewis (2017)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2580396" y="3842800"/>
            <a:ext cx="30321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Норме пола и лепоте у садржају инфлуенсера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teroid-using Bodybuilder Says Influencers Should Admit to PED Use" id="429" name="Google Shape;4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7745" y="1210411"/>
            <a:ext cx="2626029" cy="26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3"/>
          <p:cNvSpPr txBox="1"/>
          <p:nvPr/>
        </p:nvSpPr>
        <p:spPr>
          <a:xfrm>
            <a:off x="2682969" y="4434175"/>
            <a:ext cx="27622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Tiggemann &amp; Zaccardo (2018)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actions to ''Im an latvian'' - Imgflip" id="431" name="Google Shape;431;p23"/>
          <p:cNvPicPr preferRelativeResize="0"/>
          <p:nvPr/>
        </p:nvPicPr>
        <p:blipFill rotWithShape="1">
          <a:blip r:embed="rId5">
            <a:alphaModFix/>
          </a:blip>
          <a:srcRect b="4617" l="2572" r="0" t="2902"/>
          <a:stretch/>
        </p:blipFill>
        <p:spPr>
          <a:xfrm>
            <a:off x="5806031" y="1210411"/>
            <a:ext cx="2679912" cy="26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 txBox="1"/>
          <p:nvPr/>
        </p:nvSpPr>
        <p:spPr>
          <a:xfrm>
            <a:off x="5445219" y="3815322"/>
            <a:ext cx="33168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Културни и етнички стереотипи путем виралних мемова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>
            <a:off x="5075188" y="4489131"/>
            <a:ext cx="38054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Williams, Burnap, &amp; Sloan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(2017)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0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стереотипа</a:t>
            </a:r>
            <a:endParaRPr b="0">
              <a:solidFill>
                <a:srgbClr val="2E9377"/>
              </a:solidFill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1537213" y="2281966"/>
            <a:ext cx="2582100" cy="445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Todd&amp; Galinsky (2014)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5024679" y="1682514"/>
            <a:ext cx="2582099" cy="89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Медијска писменост и критичка конзумација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Kellner &amp; Share (2007)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1447637" y="3649447"/>
            <a:ext cx="282047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Pettigrew &amp; Tropp, (2006)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5024685" y="3603900"/>
            <a:ext cx="258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Paluck &amp; Green (2009)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1447637" y="1947870"/>
            <a:ext cx="25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Тренинг за заузимање перспективе и емпатију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1537213" y="3263673"/>
            <a:ext cx="25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Међугрупни контакти</a:t>
            </a:r>
            <a:endParaRPr b="0" i="0" sz="1800" u="none" cap="none" strike="noStrike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4294313" y="3298490"/>
            <a:ext cx="4040557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 образовања и подизања свести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7" name="Google Shape;447;p24"/>
          <p:cNvCxnSpPr>
            <a:stCxn id="443" idx="2"/>
            <a:endCxn id="442" idx="2"/>
          </p:cNvCxnSpPr>
          <p:nvPr/>
        </p:nvCxnSpPr>
        <p:spPr>
          <a:xfrm rot="5400000">
            <a:off x="4564035" y="2470500"/>
            <a:ext cx="45600" cy="3457800"/>
          </a:xfrm>
          <a:prstGeom prst="curvedConnector3">
            <a:avLst>
              <a:gd fmla="val 6011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48" name="Google Shape;448;p24"/>
          <p:cNvCxnSpPr>
            <a:stCxn id="441" idx="2"/>
            <a:endCxn id="446" idx="0"/>
          </p:cNvCxnSpPr>
          <p:nvPr/>
        </p:nvCxnSpPr>
        <p:spPr>
          <a:xfrm flipH="1">
            <a:off x="6314529" y="2579679"/>
            <a:ext cx="1200" cy="71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49" name="Google Shape;449;p24"/>
          <p:cNvCxnSpPr>
            <a:stCxn id="445" idx="0"/>
            <a:endCxn id="440" idx="2"/>
          </p:cNvCxnSpPr>
          <p:nvPr/>
        </p:nvCxnSpPr>
        <p:spPr>
          <a:xfrm rot="10800000">
            <a:off x="2828263" y="2727573"/>
            <a:ext cx="0" cy="53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50" name="Google Shape;450;p24"/>
          <p:cNvCxnSpPr/>
          <p:nvPr/>
        </p:nvCxnSpPr>
        <p:spPr>
          <a:xfrm flipH="1">
            <a:off x="2828229" y="1617177"/>
            <a:ext cx="3487500" cy="654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51" name="Google Shape;451;p24"/>
          <p:cNvSpPr/>
          <p:nvPr/>
        </p:nvSpPr>
        <p:spPr>
          <a:xfrm>
            <a:off x="7505758" y="1881704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24"/>
          <p:cNvGrpSpPr/>
          <p:nvPr/>
        </p:nvGrpSpPr>
        <p:grpSpPr>
          <a:xfrm>
            <a:off x="8176168" y="3427009"/>
            <a:ext cx="369805" cy="353782"/>
            <a:chOff x="3950316" y="3820307"/>
            <a:chExt cx="369805" cy="353782"/>
          </a:xfrm>
        </p:grpSpPr>
        <p:sp>
          <p:nvSpPr>
            <p:cNvPr id="453" name="Google Shape;453;p24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>
            <a:off x="1177081" y="3430243"/>
            <a:ext cx="367607" cy="350549"/>
            <a:chOff x="6659725" y="3808035"/>
            <a:chExt cx="367607" cy="350549"/>
          </a:xfrm>
        </p:grpSpPr>
        <p:sp>
          <p:nvSpPr>
            <p:cNvPr id="458" name="Google Shape;458;p24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4"/>
          <p:cNvGrpSpPr/>
          <p:nvPr/>
        </p:nvGrpSpPr>
        <p:grpSpPr>
          <a:xfrm>
            <a:off x="1191682" y="1876274"/>
            <a:ext cx="332756" cy="281832"/>
            <a:chOff x="6671087" y="2009304"/>
            <a:chExt cx="332756" cy="281832"/>
          </a:xfrm>
        </p:grpSpPr>
        <p:sp>
          <p:nvSpPr>
            <p:cNvPr id="461" name="Google Shape;461;p24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3" name="Google Shape;4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/>
          <p:nvPr/>
        </p:nvSpPr>
        <p:spPr>
          <a:xfrm rot="10800000">
            <a:off x="-47857" y="-50700"/>
            <a:ext cx="3746757" cy="2060497"/>
          </a:xfrm>
          <a:custGeom>
            <a:rect b="b" l="l" r="r" t="t"/>
            <a:pathLst>
              <a:path extrusionOk="0" h="23656" w="24364">
                <a:moveTo>
                  <a:pt x="23846" y="0"/>
                </a:moveTo>
                <a:cubicBezTo>
                  <a:pt x="23787" y="0"/>
                  <a:pt x="23728" y="2"/>
                  <a:pt x="23670" y="5"/>
                </a:cubicBezTo>
                <a:cubicBezTo>
                  <a:pt x="23364" y="19"/>
                  <a:pt x="23148" y="51"/>
                  <a:pt x="22831" y="141"/>
                </a:cubicBezTo>
                <a:cubicBezTo>
                  <a:pt x="22278" y="303"/>
                  <a:pt x="21781" y="616"/>
                  <a:pt x="21364" y="1055"/>
                </a:cubicBezTo>
                <a:cubicBezTo>
                  <a:pt x="20414" y="2051"/>
                  <a:pt x="20040" y="3512"/>
                  <a:pt x="19770" y="4840"/>
                </a:cubicBezTo>
                <a:cubicBezTo>
                  <a:pt x="19468" y="6315"/>
                  <a:pt x="19274" y="7815"/>
                  <a:pt x="18856" y="9265"/>
                </a:cubicBezTo>
                <a:cubicBezTo>
                  <a:pt x="18464" y="10617"/>
                  <a:pt x="17856" y="11970"/>
                  <a:pt x="16694" y="12830"/>
                </a:cubicBezTo>
                <a:cubicBezTo>
                  <a:pt x="15725" y="13544"/>
                  <a:pt x="14577" y="13770"/>
                  <a:pt x="13415" y="13770"/>
                </a:cubicBezTo>
                <a:cubicBezTo>
                  <a:pt x="12903" y="13770"/>
                  <a:pt x="12388" y="13726"/>
                  <a:pt x="11884" y="13661"/>
                </a:cubicBezTo>
                <a:cubicBezTo>
                  <a:pt x="10723" y="13512"/>
                  <a:pt x="9523" y="13255"/>
                  <a:pt x="8337" y="13255"/>
                </a:cubicBezTo>
                <a:cubicBezTo>
                  <a:pt x="7811" y="13255"/>
                  <a:pt x="7288" y="13306"/>
                  <a:pt x="6771" y="13438"/>
                </a:cubicBezTo>
                <a:cubicBezTo>
                  <a:pt x="5937" y="13654"/>
                  <a:pt x="5167" y="14104"/>
                  <a:pt x="4473" y="14607"/>
                </a:cubicBezTo>
                <a:cubicBezTo>
                  <a:pt x="3829" y="15075"/>
                  <a:pt x="3257" y="15644"/>
                  <a:pt x="2761" y="16266"/>
                </a:cubicBezTo>
                <a:cubicBezTo>
                  <a:pt x="1796" y="17485"/>
                  <a:pt x="1170" y="18943"/>
                  <a:pt x="731" y="20425"/>
                </a:cubicBezTo>
                <a:cubicBezTo>
                  <a:pt x="415" y="21487"/>
                  <a:pt x="192" y="22569"/>
                  <a:pt x="1" y="23655"/>
                </a:cubicBezTo>
                <a:lnTo>
                  <a:pt x="24364" y="23655"/>
                </a:lnTo>
                <a:lnTo>
                  <a:pt x="24364" y="30"/>
                </a:lnTo>
                <a:cubicBezTo>
                  <a:pt x="24357" y="30"/>
                  <a:pt x="24347" y="26"/>
                  <a:pt x="24332" y="26"/>
                </a:cubicBezTo>
                <a:cubicBezTo>
                  <a:pt x="24260" y="19"/>
                  <a:pt x="24191" y="12"/>
                  <a:pt x="24120" y="8"/>
                </a:cubicBezTo>
                <a:cubicBezTo>
                  <a:pt x="24028" y="4"/>
                  <a:pt x="23936" y="0"/>
                  <a:pt x="238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5"/>
          <p:cNvSpPr txBox="1"/>
          <p:nvPr>
            <p:ph type="title"/>
          </p:nvPr>
        </p:nvSpPr>
        <p:spPr>
          <a:xfrm>
            <a:off x="3941592" y="2202438"/>
            <a:ext cx="4489183" cy="16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Господин Предрасуда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1943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Хорас Пипин (Американац, 1888–1946)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866774" y="4503837"/>
            <a:ext cx="292417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v-LV" sz="105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https://philamuseum.org/collection/object/76592</a:t>
            </a:r>
            <a:r>
              <a:rPr b="0" i="0" lang="lv-LV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1" name="Google Shape;471;p2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5447" l="0" r="0" t="5448"/>
          <a:stretch/>
        </p:blipFill>
        <p:spPr>
          <a:xfrm>
            <a:off x="713225" y="747000"/>
            <a:ext cx="3189000" cy="36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 txBox="1"/>
          <p:nvPr>
            <p:ph type="title"/>
          </p:nvPr>
        </p:nvSpPr>
        <p:spPr>
          <a:xfrm>
            <a:off x="572100" y="35945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Функције предрасуда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26"/>
          <p:cNvSpPr txBox="1"/>
          <p:nvPr/>
        </p:nvSpPr>
        <p:spPr>
          <a:xfrm>
            <a:off x="5473849" y="1321626"/>
            <a:ext cx="3270101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Помаже људима да брзо категоризују друге.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5473849" y="3838626"/>
            <a:ext cx="3451075" cy="5726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Посматрајући аутсајдере као претњу, људи могу психолошки оправдати одбрамбено или искључиво понашање.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5473849" y="2580125"/>
            <a:ext cx="3755876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Оправдање постојећих друштвених хијерархија, што омогућава доминантним групама да одрже моћ и привилегије.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3306325" y="1361675"/>
            <a:ext cx="170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Поједностављивање друштвених информација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26"/>
          <p:cNvSpPr txBox="1"/>
          <p:nvPr/>
        </p:nvSpPr>
        <p:spPr>
          <a:xfrm>
            <a:off x="3306325" y="3878701"/>
            <a:ext cx="170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Управљање страхом и анксиозношћу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26"/>
          <p:cNvSpPr txBox="1"/>
          <p:nvPr/>
        </p:nvSpPr>
        <p:spPr>
          <a:xfrm>
            <a:off x="0" y="2620176"/>
            <a:ext cx="15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lv-LV" sz="20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Предрасуда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26"/>
          <p:cNvSpPr txBox="1"/>
          <p:nvPr/>
        </p:nvSpPr>
        <p:spPr>
          <a:xfrm>
            <a:off x="3306326" y="2620187"/>
            <a:ext cx="170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Рационализација неједнакости и дискриминације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2191888" y="1361676"/>
            <a:ext cx="73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lv-LV" sz="3400" u="none" cap="none" strike="noStrike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2191888" y="3878699"/>
            <a:ext cx="73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lv-LV" sz="3400" u="none" cap="none" strike="noStrike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2191888" y="2620186"/>
            <a:ext cx="73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lv-LV" sz="3400" u="none" cap="none" strike="noStrike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26"/>
          <p:cNvCxnSpPr>
            <a:stCxn id="483" idx="0"/>
            <a:endCxn id="485" idx="1"/>
          </p:cNvCxnSpPr>
          <p:nvPr/>
        </p:nvCxnSpPr>
        <p:spPr>
          <a:xfrm rot="-5400000">
            <a:off x="973200" y="1401576"/>
            <a:ext cx="1012200" cy="14250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89" name="Google Shape;489;p26"/>
          <p:cNvCxnSpPr>
            <a:stCxn id="483" idx="2"/>
            <a:endCxn id="486" idx="1"/>
          </p:cNvCxnSpPr>
          <p:nvPr/>
        </p:nvCxnSpPr>
        <p:spPr>
          <a:xfrm flipH="1" rot="-5400000">
            <a:off x="973200" y="2906376"/>
            <a:ext cx="1012200" cy="14250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0" name="Google Shape;490;p26"/>
          <p:cNvCxnSpPr>
            <a:stCxn id="485" idx="3"/>
            <a:endCxn id="481" idx="1"/>
          </p:cNvCxnSpPr>
          <p:nvPr/>
        </p:nvCxnSpPr>
        <p:spPr>
          <a:xfrm>
            <a:off x="2931088" y="1607976"/>
            <a:ext cx="37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1" name="Google Shape;491;p26"/>
          <p:cNvCxnSpPr>
            <a:stCxn id="487" idx="3"/>
            <a:endCxn id="484" idx="1"/>
          </p:cNvCxnSpPr>
          <p:nvPr/>
        </p:nvCxnSpPr>
        <p:spPr>
          <a:xfrm>
            <a:off x="2931088" y="2866486"/>
            <a:ext cx="37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2" name="Google Shape;492;p26"/>
          <p:cNvCxnSpPr>
            <a:stCxn id="486" idx="3"/>
            <a:endCxn id="482" idx="1"/>
          </p:cNvCxnSpPr>
          <p:nvPr/>
        </p:nvCxnSpPr>
        <p:spPr>
          <a:xfrm>
            <a:off x="2931088" y="4124999"/>
            <a:ext cx="37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3" name="Google Shape;493;p26"/>
          <p:cNvCxnSpPr>
            <a:stCxn id="481" idx="3"/>
            <a:endCxn id="478" idx="1"/>
          </p:cNvCxnSpPr>
          <p:nvPr/>
        </p:nvCxnSpPr>
        <p:spPr>
          <a:xfrm>
            <a:off x="5012725" y="1607975"/>
            <a:ext cx="46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4" name="Google Shape;494;p26"/>
          <p:cNvCxnSpPr>
            <a:stCxn id="484" idx="3"/>
            <a:endCxn id="480" idx="1"/>
          </p:cNvCxnSpPr>
          <p:nvPr/>
        </p:nvCxnSpPr>
        <p:spPr>
          <a:xfrm>
            <a:off x="5012726" y="2866487"/>
            <a:ext cx="46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5" name="Google Shape;495;p26"/>
          <p:cNvCxnSpPr>
            <a:stCxn id="482" idx="3"/>
            <a:endCxn id="479" idx="1"/>
          </p:cNvCxnSpPr>
          <p:nvPr/>
        </p:nvCxnSpPr>
        <p:spPr>
          <a:xfrm>
            <a:off x="5012725" y="4125001"/>
            <a:ext cx="46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6" name="Google Shape;496;p26"/>
          <p:cNvCxnSpPr>
            <a:stCxn id="483" idx="3"/>
            <a:endCxn id="487" idx="1"/>
          </p:cNvCxnSpPr>
          <p:nvPr/>
        </p:nvCxnSpPr>
        <p:spPr>
          <a:xfrm>
            <a:off x="1533600" y="2866476"/>
            <a:ext cx="65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97" name="Google Shape;4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6"/>
          <p:cNvSpPr txBox="1"/>
          <p:nvPr/>
        </p:nvSpPr>
        <p:spPr>
          <a:xfrm>
            <a:off x="7199386" y="1892854"/>
            <a:ext cx="8005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(Fiske, 1998)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6"/>
          <p:cNvSpPr txBox="1"/>
          <p:nvPr/>
        </p:nvSpPr>
        <p:spPr>
          <a:xfrm>
            <a:off x="6538207" y="3311059"/>
            <a:ext cx="800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(Jost &amp; Banaji 1994)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>
            <a:off x="6153149" y="4599383"/>
            <a:ext cx="73645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(Stephan &amp; Stephan 2000)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Врсте предрасуда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6" name="Google Shape;5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6" y="1278730"/>
            <a:ext cx="3186114" cy="318611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7"/>
          <p:cNvSpPr txBox="1"/>
          <p:nvPr/>
        </p:nvSpPr>
        <p:spPr>
          <a:xfrm>
            <a:off x="485774" y="4464844"/>
            <a:ext cx="25860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v-LV" sz="9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https://www.cultureally.com/blog/racism-vs-prejudice</a:t>
            </a:r>
            <a:r>
              <a:rPr b="0" i="0" lang="lv-LV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27"/>
          <p:cNvSpPr txBox="1"/>
          <p:nvPr/>
        </p:nvSpPr>
        <p:spPr>
          <a:xfrm>
            <a:off x="3513725" y="1017725"/>
            <a:ext cx="51498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Чињенице: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Анкете показују да значајан део становништва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верује да је расизам према етничким мањинама минималан </a:t>
            </a: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непостојећи.                                </a:t>
            </a: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(APA,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Предрасуде о годинама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остају дубоко укорењене и друштвено прихватљиве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 у многим културама.</a:t>
            </a: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/>
              <a:t>                        </a:t>
            </a: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(APA,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Предвиђање предрасуда </a:t>
            </a: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 изазвати значајне психолошке и физиолошке стресне реакције (реакција на стрес).    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(APA,  2015)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9" name="Google Shape;50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 txBox="1"/>
          <p:nvPr>
            <p:ph type="title"/>
          </p:nvPr>
        </p:nvSpPr>
        <p:spPr>
          <a:xfrm>
            <a:off x="2311147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Теорије о предрасудама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/>
          </a:p>
        </p:txBody>
      </p:sp>
      <p:pic>
        <p:nvPicPr>
          <p:cNvPr id="515" name="Google Shape;5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94" y="1417996"/>
            <a:ext cx="4115306" cy="275451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8"/>
          <p:cNvSpPr txBox="1"/>
          <p:nvPr/>
        </p:nvSpPr>
        <p:spPr>
          <a:xfrm>
            <a:off x="202694" y="4203447"/>
            <a:ext cx="33978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Теорија жртвеног јарца</a:t>
            </a:r>
            <a:endParaRPr b="1">
              <a:uFill>
                <a:noFill/>
              </a:u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https://www.thoughtco.com/scapegoat-definition-3026572</a:t>
            </a:r>
            <a:r>
              <a:rPr b="0" i="0" lang="lv-LV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28"/>
          <p:cNvSpPr txBox="1"/>
          <p:nvPr/>
        </p:nvSpPr>
        <p:spPr>
          <a:xfrm>
            <a:off x="4460874" y="1417996"/>
            <a:ext cx="39630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Настаје када појединци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пројектују 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сопствене фрустрације и неуспехе на рањиве групе, кривећи их за личне или друштвене проблеме.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28"/>
          <p:cNvSpPr txBox="1"/>
          <p:nvPr/>
        </p:nvSpPr>
        <p:spPr>
          <a:xfrm>
            <a:off x="6531337" y="2571750"/>
            <a:ext cx="5924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(Dollard et.al, 1939)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"/>
          <p:cNvSpPr txBox="1"/>
          <p:nvPr>
            <p:ph type="title"/>
          </p:nvPr>
        </p:nvSpPr>
        <p:spPr>
          <a:xfrm>
            <a:off x="2311147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Теорије о предрасудама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/>
          </a:p>
        </p:txBody>
      </p:sp>
      <p:sp>
        <p:nvSpPr>
          <p:cNvPr id="525" name="Google Shape;525;p29"/>
          <p:cNvSpPr txBox="1"/>
          <p:nvPr/>
        </p:nvSpPr>
        <p:spPr>
          <a:xfrm>
            <a:off x="958344" y="3529114"/>
            <a:ext cx="33978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Теорија друштвеног идентитета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29"/>
          <p:cNvSpPr txBox="1"/>
          <p:nvPr/>
        </p:nvSpPr>
        <p:spPr>
          <a:xfrm>
            <a:off x="4410074" y="1398946"/>
            <a:ext cx="41052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Појединци значајан део своје самоконцепције црпе из чланства у групама.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Да би повећали самопоштовање, људи фаворизују сопствене групе (унутрашње групе) у односу на друге (спољне групе), што доводи до предрасуда.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7" name="Google Shape;527;p29"/>
          <p:cNvPicPr preferRelativeResize="0"/>
          <p:nvPr/>
        </p:nvPicPr>
        <p:blipFill rotWithShape="1">
          <a:blip r:embed="rId3">
            <a:alphaModFix/>
          </a:blip>
          <a:srcRect b="17590" l="18545" r="15626" t="22076"/>
          <a:stretch/>
        </p:blipFill>
        <p:spPr>
          <a:xfrm>
            <a:off x="371222" y="1485900"/>
            <a:ext cx="387985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9"/>
          <p:cNvSpPr txBox="1"/>
          <p:nvPr/>
        </p:nvSpPr>
        <p:spPr>
          <a:xfrm>
            <a:off x="6380825" y="3867698"/>
            <a:ext cx="59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(Tajfel &amp; Turner, 1979)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9"/>
          <p:cNvSpPr txBox="1"/>
          <p:nvPr/>
        </p:nvSpPr>
        <p:spPr>
          <a:xfrm>
            <a:off x="371222" y="3898446"/>
            <a:ext cx="4102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https://www.youtube.com/watch?v=XPIJjcJUw7w</a:t>
            </a:r>
            <a:r>
              <a:rPr b="0" i="0" lang="lv-LV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type="title"/>
          </p:nvPr>
        </p:nvSpPr>
        <p:spPr>
          <a:xfrm>
            <a:off x="662750" y="3589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Дефиниција</a:t>
            </a:r>
            <a:endParaRPr/>
          </a:p>
        </p:txBody>
      </p:sp>
      <p:graphicFrame>
        <p:nvGraphicFramePr>
          <p:cNvPr id="209" name="Google Shape;209;p3"/>
          <p:cNvGraphicFramePr/>
          <p:nvPr/>
        </p:nvGraphicFramePr>
        <p:xfrm>
          <a:off x="1107533" y="886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{E4C5559B-0C96-466C-BC6E-0E651347A566}</a:tableStyleId>
              </a:tblPr>
              <a:tblGrid>
                <a:gridCol w="1505800"/>
                <a:gridCol w="5775100"/>
              </a:tblGrid>
              <a:tr h="44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lv-LV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Концепт</a:t>
                      </a:r>
                      <a:endParaRPr sz="1400" u="none" cap="none" strike="noStrike"/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lv-LV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Дефиниција</a:t>
                      </a:r>
                      <a:endParaRPr sz="1400" u="none" cap="none" strike="noStrike"/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Стигма</a:t>
                      </a:r>
                      <a:endParaRPr sz="1400" u="none" cap="none" strike="noStrike"/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Негативна етикета и </a:t>
                      </a:r>
                      <a:r>
                        <a:rPr lang="lv-LV" sz="1800">
                          <a:solidFill>
                            <a:srgbClr val="2E9377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друштвено одбацивање</a:t>
                      </a:r>
                      <a:r>
                        <a:rPr lang="lv-LV" sz="18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око одређене групе. Ствара срамоту и искљученост. (Андерсен ет ал., 2022)</a:t>
                      </a:r>
                      <a:endParaRPr sz="1800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Стереотипи</a:t>
                      </a:r>
                      <a:endParaRPr sz="1400" u="none" cap="none" strike="noStrike"/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Широко </a:t>
                      </a:r>
                      <a:r>
                        <a:rPr lang="lv-LV" sz="1600">
                          <a:solidFill>
                            <a:srgbClr val="2E9377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распрострањена генерализована (превише поједностављена) уверења</a:t>
                      </a:r>
                      <a:r>
                        <a:rPr lang="lv-LV" sz="16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 понашањима и атрибутима које поседују појединци из одређених друштвених група. Може бити и позитивно и негативно. (Андерсен ет ал., 2022)</a:t>
                      </a:r>
                      <a:endParaRPr sz="1600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Предрасуде</a:t>
                      </a:r>
                      <a:endParaRPr sz="1400" u="none" cap="none" strike="noStrike"/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Негативан </a:t>
                      </a:r>
                      <a:r>
                        <a:rPr lang="lv-LV" sz="1600">
                          <a:solidFill>
                            <a:srgbClr val="2E9377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став или осећање према особи</a:t>
                      </a:r>
                      <a:r>
                        <a:rPr lang="lv-LV" sz="16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или групи. Засновано на емоционалној пристрасности, доводи до </a:t>
                      </a:r>
                      <a:r>
                        <a:rPr lang="lv-LV" sz="1600">
                          <a:solidFill>
                            <a:srgbClr val="2E9377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дискриминације</a:t>
                      </a:r>
                      <a:r>
                        <a:rPr lang="lv-LV" sz="1600">
                          <a:solidFill>
                            <a:srgbClr val="1F1F1F"/>
                          </a:solidFill>
                          <a:highlight>
                            <a:srgbClr val="F8F9FA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(Џексон, 2019)</a:t>
                      </a:r>
                      <a:endParaRPr sz="1600">
                        <a:solidFill>
                          <a:srgbClr val="1F1F1F"/>
                        </a:solidFill>
                        <a:highlight>
                          <a:srgbClr val="F8F9FA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6450" marB="16450" marR="24650" marL="24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0" name="Google Shape;2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"/>
          <p:cNvSpPr txBox="1"/>
          <p:nvPr>
            <p:ph type="title"/>
          </p:nvPr>
        </p:nvSpPr>
        <p:spPr>
          <a:xfrm>
            <a:off x="440600" y="470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0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Теорије о предрасудама </a:t>
            </a:r>
            <a:r>
              <a:rPr b="0" lang="lv-LV" sz="33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descr="The three phases of realistic conflict theory, as evidenced in the... |  Download Scientific Diagram" id="536" name="Google Shape;5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1311702"/>
            <a:ext cx="3905250" cy="254536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0"/>
          <p:cNvSpPr txBox="1"/>
          <p:nvPr/>
        </p:nvSpPr>
        <p:spPr>
          <a:xfrm>
            <a:off x="215900" y="4247118"/>
            <a:ext cx="420052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v-LV" sz="105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https://www.researchgate.net/publication/320335504/figure/fig1/AS:548611886333952@1507810674868/The-three-phases-of-realistic-conflict-theory-as-evidenced-in-the-Robbers-Cave.png</a:t>
            </a:r>
            <a:r>
              <a:rPr b="0" i="0" lang="lv-LV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30"/>
          <p:cNvSpPr txBox="1"/>
          <p:nvPr/>
        </p:nvSpPr>
        <p:spPr>
          <a:xfrm>
            <a:off x="714313" y="3857086"/>
            <a:ext cx="320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Реалистичка теорија сукоба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30"/>
          <p:cNvSpPr txBox="1"/>
          <p:nvPr/>
        </p:nvSpPr>
        <p:spPr>
          <a:xfrm>
            <a:off x="4292600" y="1296254"/>
            <a:ext cx="40734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Предрасуде произилазе из конкуренције између група око оскудних ресурса;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Када се групе боре за ограничене ресурсе, као што су послови или друштвени статус, јављају се међугрупна непријатељство и негативни стереотипи.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30"/>
          <p:cNvSpPr txBox="1"/>
          <p:nvPr/>
        </p:nvSpPr>
        <p:spPr>
          <a:xfrm>
            <a:off x="6928624" y="3789078"/>
            <a:ext cx="48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(Sherif,1966)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1" name="Google Shape;54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1"/>
          <p:cNvSpPr txBox="1"/>
          <p:nvPr>
            <p:ph type="title"/>
          </p:nvPr>
        </p:nvSpPr>
        <p:spPr>
          <a:xfrm>
            <a:off x="1772047" y="474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ЗАДАТАК 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 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Прича о предрасудама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7" name="Google Shape;5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1"/>
          <p:cNvSpPr txBox="1"/>
          <p:nvPr/>
        </p:nvSpPr>
        <p:spPr>
          <a:xfrm>
            <a:off x="1054100" y="1187450"/>
            <a:ext cx="7035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Прочитај причу. Која је главна порука текста?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1054100" y="1696913"/>
            <a:ext cx="752475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Јежа Хуга су друге животиње избегавале због његових оштрих бодљи, шапућући да је превише опасан да би се спријатељио са њим. Једног дана, жестока олуја је поплавила шуму, а мала створења су се мучила да пронађу склониште. Хуго је, упркос окрутним речима које је претрпео, користио своје бодље да очисти крш и створи безбедан пут до вишег тла.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dgehog Friendly Campus" id="550" name="Google Shape;55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19550"/>
            <a:ext cx="9144000" cy="123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2"/>
          <p:cNvSpPr txBox="1"/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Друштвене мреже и предрасуде</a:t>
            </a:r>
            <a:b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&lt;p&gt;Tesla and SpaceX CEO Elon Musk gestures as he speaks during the inaugural parade in Washington, DC, on 20 January, 2025&lt;/p&gt;" id="556" name="Google Shape;5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07" y="1163638"/>
            <a:ext cx="3896547" cy="25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1882" y="3056057"/>
            <a:ext cx="3414615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2"/>
          <p:cNvSpPr txBox="1"/>
          <p:nvPr/>
        </p:nvSpPr>
        <p:spPr>
          <a:xfrm>
            <a:off x="4111625" y="4559419"/>
            <a:ext cx="4311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https://x.com/elonmusk/status/1763054266762121517</a:t>
            </a: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44653" y="3759200"/>
            <a:ext cx="3985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„Гест говори сам за себе“: Немци реагују на Масков очигледни нацистички поздрав</a:t>
            </a:r>
            <a:endParaRPr b="1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sng" cap="none" strike="noStrike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https://www.theguardian.com/technology/2025/jan/21/the-gesture-speaks-for-itself-germans-divided-over-musks-apparent-nazi-salute</a:t>
            </a:r>
            <a:r>
              <a:rPr b="0" i="0" lang="lv-LV" sz="1200" u="none" cap="none" strike="noStrike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32"/>
          <p:cNvSpPr txBox="1"/>
          <p:nvPr/>
        </p:nvSpPr>
        <p:spPr>
          <a:xfrm>
            <a:off x="4111625" y="1100450"/>
            <a:ext cx="50472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Политичке предрасуде и Ехо Чемберс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Друштвене мреже подстичу </a:t>
            </a:r>
            <a:r>
              <a:rPr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„ехо коморе“</a:t>
            </a: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 где су људи изложени само садржају који је у складу са њиховим постојећим политичким уверењима, појачавајући политичке стереотипе и поларизацију.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     Pariser, 2011)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1" name="Google Shape;56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>
              <a:solidFill>
                <a:srgbClr val="2E9377"/>
              </a:solidFill>
            </a:endParaRPr>
          </a:p>
        </p:txBody>
      </p:sp>
      <p:sp>
        <p:nvSpPr>
          <p:cNvPr id="567" name="Google Shape;567;p33"/>
          <p:cNvSpPr txBox="1"/>
          <p:nvPr/>
        </p:nvSpPr>
        <p:spPr>
          <a:xfrm>
            <a:off x="1537213" y="2281966"/>
            <a:ext cx="2582100" cy="445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Todd&amp; Galinsky (2014)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33"/>
          <p:cNvSpPr txBox="1"/>
          <p:nvPr/>
        </p:nvSpPr>
        <p:spPr>
          <a:xfrm>
            <a:off x="5024679" y="1682514"/>
            <a:ext cx="2582099" cy="89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Медијска писменост и критичка конзумација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Kellner &amp; Share (2007)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3"/>
          <p:cNvSpPr txBox="1"/>
          <p:nvPr/>
        </p:nvSpPr>
        <p:spPr>
          <a:xfrm>
            <a:off x="1447637" y="3649447"/>
            <a:ext cx="282047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Pettigrew &amp; Tropp, (2006)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33"/>
          <p:cNvSpPr txBox="1"/>
          <p:nvPr/>
        </p:nvSpPr>
        <p:spPr>
          <a:xfrm>
            <a:off x="5024685" y="3603900"/>
            <a:ext cx="258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Paluck &amp; Green (2009)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33"/>
          <p:cNvSpPr txBox="1"/>
          <p:nvPr/>
        </p:nvSpPr>
        <p:spPr>
          <a:xfrm>
            <a:off x="1447637" y="1947870"/>
            <a:ext cx="25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Тренинг за заузимање перспективе и емпатију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33"/>
          <p:cNvSpPr txBox="1"/>
          <p:nvPr/>
        </p:nvSpPr>
        <p:spPr>
          <a:xfrm>
            <a:off x="1537213" y="3263673"/>
            <a:ext cx="25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Међугрупни контакти</a:t>
            </a:r>
            <a:endParaRPr b="0" i="0" sz="1800" u="none" cap="none" strike="noStrike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33"/>
          <p:cNvSpPr txBox="1"/>
          <p:nvPr/>
        </p:nvSpPr>
        <p:spPr>
          <a:xfrm>
            <a:off x="4119325" y="3298500"/>
            <a:ext cx="442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 образовања и подизања свести</a:t>
            </a:r>
            <a:endParaRPr b="1"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4" name="Google Shape;574;p33"/>
          <p:cNvCxnSpPr>
            <a:stCxn id="570" idx="2"/>
            <a:endCxn id="569" idx="2"/>
          </p:cNvCxnSpPr>
          <p:nvPr/>
        </p:nvCxnSpPr>
        <p:spPr>
          <a:xfrm rot="5400000">
            <a:off x="4564035" y="2470500"/>
            <a:ext cx="45600" cy="3457800"/>
          </a:xfrm>
          <a:prstGeom prst="curvedConnector3">
            <a:avLst>
              <a:gd fmla="val 6011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75" name="Google Shape;575;p33"/>
          <p:cNvCxnSpPr>
            <a:stCxn id="568" idx="2"/>
            <a:endCxn id="573" idx="0"/>
          </p:cNvCxnSpPr>
          <p:nvPr/>
        </p:nvCxnSpPr>
        <p:spPr>
          <a:xfrm>
            <a:off x="6315729" y="2579679"/>
            <a:ext cx="16800" cy="71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76" name="Google Shape;576;p33"/>
          <p:cNvCxnSpPr>
            <a:stCxn id="572" idx="0"/>
            <a:endCxn id="567" idx="2"/>
          </p:cNvCxnSpPr>
          <p:nvPr/>
        </p:nvCxnSpPr>
        <p:spPr>
          <a:xfrm rot="10800000">
            <a:off x="2828263" y="2727573"/>
            <a:ext cx="0" cy="53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77" name="Google Shape;577;p33"/>
          <p:cNvCxnSpPr/>
          <p:nvPr/>
        </p:nvCxnSpPr>
        <p:spPr>
          <a:xfrm flipH="1">
            <a:off x="2828229" y="1617177"/>
            <a:ext cx="3487500" cy="654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78" name="Google Shape;578;p33"/>
          <p:cNvSpPr/>
          <p:nvPr/>
        </p:nvSpPr>
        <p:spPr>
          <a:xfrm>
            <a:off x="7505758" y="1881704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33"/>
          <p:cNvGrpSpPr/>
          <p:nvPr/>
        </p:nvGrpSpPr>
        <p:grpSpPr>
          <a:xfrm>
            <a:off x="8176168" y="3427009"/>
            <a:ext cx="369805" cy="353782"/>
            <a:chOff x="3950316" y="3820307"/>
            <a:chExt cx="369805" cy="353782"/>
          </a:xfrm>
        </p:grpSpPr>
        <p:sp>
          <p:nvSpPr>
            <p:cNvPr id="580" name="Google Shape;580;p33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3"/>
          <p:cNvGrpSpPr/>
          <p:nvPr/>
        </p:nvGrpSpPr>
        <p:grpSpPr>
          <a:xfrm>
            <a:off x="1177081" y="3430243"/>
            <a:ext cx="367607" cy="350549"/>
            <a:chOff x="6659725" y="3808035"/>
            <a:chExt cx="367607" cy="350549"/>
          </a:xfrm>
        </p:grpSpPr>
        <p:sp>
          <p:nvSpPr>
            <p:cNvPr id="585" name="Google Shape;585;p33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33"/>
          <p:cNvGrpSpPr/>
          <p:nvPr/>
        </p:nvGrpSpPr>
        <p:grpSpPr>
          <a:xfrm>
            <a:off x="1191682" y="1876274"/>
            <a:ext cx="332756" cy="281832"/>
            <a:chOff x="6671087" y="2009304"/>
            <a:chExt cx="332756" cy="281832"/>
          </a:xfrm>
        </p:grpSpPr>
        <p:sp>
          <p:nvSpPr>
            <p:cNvPr id="588" name="Google Shape;588;p33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33"/>
          <p:cNvGrpSpPr/>
          <p:nvPr/>
        </p:nvGrpSpPr>
        <p:grpSpPr>
          <a:xfrm>
            <a:off x="4236918" y="2291648"/>
            <a:ext cx="523755" cy="536235"/>
            <a:chOff x="2623237" y="2431047"/>
            <a:chExt cx="355024" cy="332630"/>
          </a:xfrm>
        </p:grpSpPr>
        <p:sp>
          <p:nvSpPr>
            <p:cNvPr id="592" name="Google Shape;592;p33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 txBox="1"/>
          <p:nvPr/>
        </p:nvSpPr>
        <p:spPr>
          <a:xfrm>
            <a:off x="3050113" y="2751875"/>
            <a:ext cx="303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Образовање и наставници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4"/>
          <p:cNvSpPr txBox="1"/>
          <p:nvPr>
            <p:ph type="title"/>
          </p:nvPr>
        </p:nvSpPr>
        <p:spPr>
          <a:xfrm>
            <a:off x="510800" y="352425"/>
            <a:ext cx="798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учионици (1)</a:t>
            </a: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839451" y="1989950"/>
            <a:ext cx="1528800" cy="525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Образац 10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3559750" y="2008000"/>
            <a:ext cx="1528800" cy="525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Образац 11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6201450" y="1924700"/>
            <a:ext cx="1528800" cy="525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800">
                <a:latin typeface="Times New Roman"/>
                <a:ea typeface="Times New Roman"/>
                <a:cs typeface="Times New Roman"/>
                <a:sym typeface="Times New Roman"/>
              </a:rPr>
              <a:t>Образац 12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5" name="Google Shape;605;p34"/>
          <p:cNvCxnSpPr>
            <a:endCxn id="603" idx="1"/>
          </p:cNvCxnSpPr>
          <p:nvPr/>
        </p:nvCxnSpPr>
        <p:spPr>
          <a:xfrm>
            <a:off x="2331850" y="2243950"/>
            <a:ext cx="1227900" cy="2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34"/>
          <p:cNvCxnSpPr/>
          <p:nvPr/>
        </p:nvCxnSpPr>
        <p:spPr>
          <a:xfrm>
            <a:off x="5127846" y="2252888"/>
            <a:ext cx="117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7" name="Google Shape;607;p34"/>
          <p:cNvSpPr txBox="1"/>
          <p:nvPr/>
        </p:nvSpPr>
        <p:spPr>
          <a:xfrm>
            <a:off x="895225" y="2887750"/>
            <a:ext cx="21627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Научноистраживачки рад</a:t>
            </a:r>
            <a:endParaRPr sz="1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8" name="Google Shape;608;p34"/>
          <p:cNvCxnSpPr>
            <a:stCxn id="602" idx="2"/>
          </p:cNvCxnSpPr>
          <p:nvPr/>
        </p:nvCxnSpPr>
        <p:spPr>
          <a:xfrm>
            <a:off x="1603851" y="2515850"/>
            <a:ext cx="0" cy="37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9" name="Google Shape;609;p34"/>
          <p:cNvCxnSpPr>
            <a:stCxn id="603" idx="2"/>
          </p:cNvCxnSpPr>
          <p:nvPr/>
        </p:nvCxnSpPr>
        <p:spPr>
          <a:xfrm>
            <a:off x="4324150" y="2533900"/>
            <a:ext cx="0" cy="42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34"/>
          <p:cNvCxnSpPr>
            <a:stCxn id="604" idx="2"/>
          </p:cNvCxnSpPr>
          <p:nvPr/>
        </p:nvCxnSpPr>
        <p:spPr>
          <a:xfrm>
            <a:off x="6965850" y="2450600"/>
            <a:ext cx="0" cy="42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34"/>
          <p:cNvSpPr txBox="1"/>
          <p:nvPr/>
        </p:nvSpPr>
        <p:spPr>
          <a:xfrm>
            <a:off x="3446923" y="3691725"/>
            <a:ext cx="23880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Научноистраживачки рад (НРР);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Испитни задаци (говорне вештине и извори).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34"/>
          <p:cNvSpPr txBox="1"/>
          <p:nvPr/>
        </p:nvSpPr>
        <p:spPr>
          <a:xfrm>
            <a:off x="6072375" y="3894400"/>
            <a:ext cx="23880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Постер презентације;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Испитни задаци (говорничке вештине и извори);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lv-LV" sz="1600">
                <a:latin typeface="Times New Roman"/>
                <a:ea typeface="Times New Roman"/>
                <a:cs typeface="Times New Roman"/>
                <a:sym typeface="Times New Roman"/>
              </a:rPr>
              <a:t>Рад са текстовима.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Google Shape;613;p34"/>
          <p:cNvSpPr/>
          <p:nvPr/>
        </p:nvSpPr>
        <p:spPr>
          <a:xfrm>
            <a:off x="943412" y="1282082"/>
            <a:ext cx="4058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>
                <a:latin typeface="Times New Roman"/>
                <a:ea typeface="Times New Roman"/>
                <a:cs typeface="Times New Roman"/>
                <a:sym typeface="Times New Roman"/>
              </a:rPr>
              <a:t>Научно истраживање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5"/>
          <p:cNvSpPr txBox="1"/>
          <p:nvPr>
            <p:ph type="title"/>
          </p:nvPr>
        </p:nvSpPr>
        <p:spPr>
          <a:xfrm>
            <a:off x="560100" y="352425"/>
            <a:ext cx="79305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 у учионици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(2)</a:t>
            </a:r>
            <a:endParaRPr/>
          </a:p>
        </p:txBody>
      </p:sp>
      <p:sp>
        <p:nvSpPr>
          <p:cNvPr id="620" name="Google Shape;620;p35"/>
          <p:cNvSpPr/>
          <p:nvPr/>
        </p:nvSpPr>
        <p:spPr>
          <a:xfrm>
            <a:off x="3529369" y="1819101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35"/>
          <p:cNvSpPr/>
          <p:nvPr/>
        </p:nvSpPr>
        <p:spPr>
          <a:xfrm>
            <a:off x="4886279" y="3029766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35"/>
          <p:cNvSpPr/>
          <p:nvPr/>
        </p:nvSpPr>
        <p:spPr>
          <a:xfrm>
            <a:off x="3529369" y="3029766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35"/>
          <p:cNvSpPr/>
          <p:nvPr/>
        </p:nvSpPr>
        <p:spPr>
          <a:xfrm>
            <a:off x="4886279" y="1819101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4" name="Google Shape;624;p35"/>
          <p:cNvCxnSpPr>
            <a:stCxn id="620" idx="0"/>
            <a:endCxn id="623" idx="1"/>
          </p:cNvCxnSpPr>
          <p:nvPr/>
        </p:nvCxnSpPr>
        <p:spPr>
          <a:xfrm flipH="1" rot="-5400000">
            <a:off x="4207819" y="1512801"/>
            <a:ext cx="372300" cy="984900"/>
          </a:xfrm>
          <a:prstGeom prst="bentConnector4">
            <a:avLst>
              <a:gd fmla="val -63961" name="adj1"/>
              <a:gd fmla="val 68886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5" name="Google Shape;625;p35"/>
          <p:cNvCxnSpPr>
            <a:stCxn id="623" idx="3"/>
            <a:endCxn id="621" idx="0"/>
          </p:cNvCxnSpPr>
          <p:nvPr/>
        </p:nvCxnSpPr>
        <p:spPr>
          <a:xfrm flipH="1">
            <a:off x="5258579" y="2191251"/>
            <a:ext cx="372000" cy="838500"/>
          </a:xfrm>
          <a:prstGeom prst="bentConnector4">
            <a:avLst>
              <a:gd fmla="val -64012" name="adj1"/>
              <a:gd fmla="val 7219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6" name="Google Shape;626;p35"/>
          <p:cNvCxnSpPr>
            <a:stCxn id="621" idx="2"/>
            <a:endCxn id="622" idx="3"/>
          </p:cNvCxnSpPr>
          <p:nvPr/>
        </p:nvCxnSpPr>
        <p:spPr>
          <a:xfrm flipH="1" rot="5400000">
            <a:off x="4579979" y="3095616"/>
            <a:ext cx="372000" cy="984900"/>
          </a:xfrm>
          <a:prstGeom prst="bentConnector4">
            <a:avLst>
              <a:gd fmla="val -64012" name="adj1"/>
              <a:gd fmla="val 68886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35"/>
          <p:cNvCxnSpPr>
            <a:stCxn id="622" idx="1"/>
            <a:endCxn id="620" idx="2"/>
          </p:cNvCxnSpPr>
          <p:nvPr/>
        </p:nvCxnSpPr>
        <p:spPr>
          <a:xfrm flipH="1" rot="10800000">
            <a:off x="3529369" y="2563416"/>
            <a:ext cx="372300" cy="838500"/>
          </a:xfrm>
          <a:prstGeom prst="bentConnector4">
            <a:avLst>
              <a:gd fmla="val -63961" name="adj1"/>
              <a:gd fmla="val 7219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8" name="Google Shape;628;p35"/>
          <p:cNvSpPr txBox="1"/>
          <p:nvPr/>
        </p:nvSpPr>
        <p:spPr>
          <a:xfrm>
            <a:off x="6003389" y="3205574"/>
            <a:ext cx="200137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Canva;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Google документи, обрасци;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PDF.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9" name="Google Shape;629;p35"/>
          <p:cNvSpPr txBox="1"/>
          <p:nvPr/>
        </p:nvSpPr>
        <p:spPr>
          <a:xfrm>
            <a:off x="6003389" y="1689773"/>
            <a:ext cx="2193698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300">
                <a:latin typeface="Times New Roman"/>
                <a:ea typeface="Times New Roman"/>
                <a:cs typeface="Times New Roman"/>
                <a:sym typeface="Times New Roman"/>
              </a:rPr>
              <a:t>ВЕШТИНЕ ГОВОРНИШТВА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35"/>
          <p:cNvSpPr txBox="1"/>
          <p:nvPr/>
        </p:nvSpPr>
        <p:spPr>
          <a:xfrm>
            <a:off x="6003389" y="1994936"/>
            <a:ext cx="189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Јавни говор;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Суочавање са стресом.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35"/>
          <p:cNvSpPr txBox="1"/>
          <p:nvPr/>
        </p:nvSpPr>
        <p:spPr>
          <a:xfrm>
            <a:off x="6002589" y="2883093"/>
            <a:ext cx="18987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b="1" i="0" lang="lv-LV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ВЕШТИНЕ</a:t>
            </a:r>
            <a:r>
              <a:rPr b="1" i="0" lang="lv-LV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746275" y="2963000"/>
            <a:ext cx="23442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300">
                <a:latin typeface="Times New Roman"/>
                <a:ea typeface="Times New Roman"/>
                <a:cs typeface="Times New Roman"/>
                <a:sym typeface="Times New Roman"/>
              </a:rPr>
              <a:t>ВЕШТИНЕ ПЛАНИРАЊА</a:t>
            </a:r>
            <a:r>
              <a:rPr b="1" i="0" lang="lv-LV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35"/>
          <p:cNvSpPr txBox="1"/>
          <p:nvPr/>
        </p:nvSpPr>
        <p:spPr>
          <a:xfrm>
            <a:off x="746375" y="3282425"/>
            <a:ext cx="23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Управљање временом;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Постављање циљева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v-LV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905829" y="1667920"/>
            <a:ext cx="2344275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ВЕШТИНЕ АНАЛИЗЕ ТЕКСТА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p35"/>
          <p:cNvSpPr txBox="1"/>
          <p:nvPr/>
        </p:nvSpPr>
        <p:spPr>
          <a:xfrm>
            <a:off x="1003358" y="1994926"/>
            <a:ext cx="191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Извори;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Дугачак текст.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6" name="Google Shape;636;p35"/>
          <p:cNvGrpSpPr/>
          <p:nvPr/>
        </p:nvGrpSpPr>
        <p:grpSpPr>
          <a:xfrm>
            <a:off x="3709497" y="3127590"/>
            <a:ext cx="384044" cy="548652"/>
            <a:chOff x="1880280" y="1139760"/>
            <a:chExt cx="256320" cy="378720"/>
          </a:xfrm>
        </p:grpSpPr>
        <p:sp>
          <p:nvSpPr>
            <p:cNvPr id="637" name="Google Shape;637;p35"/>
            <p:cNvSpPr/>
            <p:nvPr/>
          </p:nvSpPr>
          <p:spPr>
            <a:xfrm>
              <a:off x="1885680" y="1169640"/>
              <a:ext cx="245160" cy="343440"/>
            </a:xfrm>
            <a:custGeom>
              <a:rect b="b" l="l" r="r" t="t"/>
              <a:pathLst>
                <a:path extrusionOk="0" h="954" w="681">
                  <a:moveTo>
                    <a:pt x="681" y="919"/>
                  </a:moveTo>
                  <a:cubicBezTo>
                    <a:pt x="681" y="938"/>
                    <a:pt x="666" y="954"/>
                    <a:pt x="647" y="954"/>
                  </a:cubicBezTo>
                  <a:lnTo>
                    <a:pt x="34" y="954"/>
                  </a:lnTo>
                  <a:cubicBezTo>
                    <a:pt x="16" y="954"/>
                    <a:pt x="0" y="938"/>
                    <a:pt x="0" y="919"/>
                  </a:cubicBez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647" y="0"/>
                  </a:lnTo>
                  <a:cubicBezTo>
                    <a:pt x="666" y="0"/>
                    <a:pt x="681" y="15"/>
                    <a:pt x="681" y="34"/>
                  </a:cubicBezTo>
                  <a:lnTo>
                    <a:pt x="681" y="919"/>
                  </a:lnTo>
                  <a:close/>
                </a:path>
              </a:pathLst>
            </a:custGeom>
            <a:solidFill>
              <a:srgbClr val="E9B000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1910160" y="1188000"/>
              <a:ext cx="196200" cy="300240"/>
            </a:xfrm>
            <a:custGeom>
              <a:rect b="b" l="l" r="r" t="t"/>
              <a:pathLst>
                <a:path extrusionOk="0" h="834" w="545">
                  <a:moveTo>
                    <a:pt x="545" y="659"/>
                  </a:moveTo>
                  <a:lnTo>
                    <a:pt x="545" y="13"/>
                  </a:lnTo>
                  <a:cubicBezTo>
                    <a:pt x="545" y="6"/>
                    <a:pt x="540" y="0"/>
                    <a:pt x="533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822"/>
                  </a:lnTo>
                  <a:cubicBezTo>
                    <a:pt x="0" y="829"/>
                    <a:pt x="6" y="834"/>
                    <a:pt x="13" y="834"/>
                  </a:cubicBezTo>
                  <a:lnTo>
                    <a:pt x="370" y="834"/>
                  </a:lnTo>
                  <a:cubicBezTo>
                    <a:pt x="373" y="834"/>
                    <a:pt x="376" y="833"/>
                    <a:pt x="379" y="831"/>
                  </a:cubicBezTo>
                  <a:lnTo>
                    <a:pt x="542" y="668"/>
                  </a:lnTo>
                  <a:cubicBezTo>
                    <a:pt x="544" y="665"/>
                    <a:pt x="545" y="662"/>
                    <a:pt x="545" y="659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1953360" y="1230840"/>
              <a:ext cx="110160" cy="110520"/>
            </a:xfrm>
            <a:custGeom>
              <a:rect b="b" l="l" r="r" t="t"/>
              <a:pathLst>
                <a:path extrusionOk="0" h="307" w="306">
                  <a:moveTo>
                    <a:pt x="306" y="154"/>
                  </a:moveTo>
                  <a:cubicBezTo>
                    <a:pt x="306" y="238"/>
                    <a:pt x="237" y="307"/>
                    <a:pt x="153" y="307"/>
                  </a:cubicBezTo>
                  <a:cubicBezTo>
                    <a:pt x="68" y="307"/>
                    <a:pt x="0" y="238"/>
                    <a:pt x="0" y="154"/>
                  </a:cubicBezTo>
                  <a:cubicBezTo>
                    <a:pt x="0" y="69"/>
                    <a:pt x="68" y="0"/>
                    <a:pt x="153" y="0"/>
                  </a:cubicBezTo>
                  <a:cubicBezTo>
                    <a:pt x="237" y="0"/>
                    <a:pt x="306" y="69"/>
                    <a:pt x="306" y="154"/>
                  </a:cubicBez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1971720" y="1169640"/>
              <a:ext cx="73440" cy="30600"/>
            </a:xfrm>
            <a:custGeom>
              <a:rect b="b" l="l" r="r" t="t"/>
              <a:pathLst>
                <a:path extrusionOk="0" h="85" w="204">
                  <a:moveTo>
                    <a:pt x="192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73"/>
                  </a:lnTo>
                  <a:cubicBezTo>
                    <a:pt x="0" y="80"/>
                    <a:pt x="5" y="85"/>
                    <a:pt x="12" y="85"/>
                  </a:cubicBezTo>
                  <a:lnTo>
                    <a:pt x="192" y="85"/>
                  </a:lnTo>
                  <a:cubicBezTo>
                    <a:pt x="198" y="85"/>
                    <a:pt x="204" y="80"/>
                    <a:pt x="204" y="73"/>
                  </a:cubicBezTo>
                  <a:lnTo>
                    <a:pt x="204" y="13"/>
                  </a:lnTo>
                  <a:cubicBezTo>
                    <a:pt x="204" y="6"/>
                    <a:pt x="198" y="0"/>
                    <a:pt x="192" y="0"/>
                  </a:cubicBez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2045160" y="1427040"/>
              <a:ext cx="60840" cy="60840"/>
            </a:xfrm>
            <a:custGeom>
              <a:rect b="b" l="l" r="r" t="t"/>
              <a:pathLst>
                <a:path extrusionOk="0" h="169" w="169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lnTo>
                    <a:pt x="0" y="169"/>
                  </a:lnTo>
                  <a:cubicBezTo>
                    <a:pt x="1" y="169"/>
                    <a:pt x="3" y="168"/>
                    <a:pt x="4" y="167"/>
                  </a:cubicBezTo>
                  <a:lnTo>
                    <a:pt x="167" y="4"/>
                  </a:lnTo>
                  <a:cubicBezTo>
                    <a:pt x="168" y="3"/>
                    <a:pt x="168" y="2"/>
                    <a:pt x="169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15825" lIns="90000" spcFirstLastPara="1" rIns="90000" wrap="square" tIns="15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2008440" y="1230840"/>
              <a:ext cx="38880" cy="48960"/>
            </a:xfrm>
            <a:custGeom>
              <a:rect b="b" l="l" r="r" t="t"/>
              <a:pathLst>
                <a:path extrusionOk="0" h="136" w="108">
                  <a:moveTo>
                    <a:pt x="108" y="45"/>
                  </a:moveTo>
                  <a:lnTo>
                    <a:pt x="108" y="45"/>
                  </a:lnTo>
                  <a:cubicBezTo>
                    <a:pt x="80" y="18"/>
                    <a:pt x="42" y="0"/>
                    <a:pt x="0" y="0"/>
                  </a:cubicBezTo>
                  <a:lnTo>
                    <a:pt x="0" y="124"/>
                  </a:lnTo>
                  <a:cubicBezTo>
                    <a:pt x="0" y="135"/>
                    <a:pt x="13" y="140"/>
                    <a:pt x="21" y="133"/>
                  </a:cubicBezTo>
                  <a:lnTo>
                    <a:pt x="108" y="45"/>
                  </a:lnTo>
                  <a:close/>
                </a:path>
              </a:pathLst>
            </a:custGeom>
            <a:solidFill>
              <a:srgbClr val="EB6E80"/>
            </a:solidFill>
            <a:ln>
              <a:noFill/>
            </a:ln>
          </p:spPr>
          <p:txBody>
            <a:bodyPr anchorCtr="1" anchor="ctr" bIns="3950" lIns="90000" spcFirstLastPara="1" rIns="90000" wrap="square" tIns="3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1880280" y="1139760"/>
              <a:ext cx="256320" cy="378720"/>
            </a:xfrm>
            <a:custGeom>
              <a:rect b="b" l="l" r="r" t="t"/>
              <a:pathLst>
                <a:path extrusionOk="0" h="1052" w="712">
                  <a:moveTo>
                    <a:pt x="443" y="153"/>
                  </a:moveTo>
                  <a:lnTo>
                    <a:pt x="269" y="153"/>
                  </a:lnTo>
                  <a:lnTo>
                    <a:pt x="269" y="99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90" y="99"/>
                  </a:lnTo>
                  <a:lnTo>
                    <a:pt x="390" y="99"/>
                  </a:lnTo>
                  <a:lnTo>
                    <a:pt x="443" y="99"/>
                  </a:lnTo>
                  <a:lnTo>
                    <a:pt x="443" y="153"/>
                  </a:lnTo>
                  <a:moveTo>
                    <a:pt x="613" y="150"/>
                  </a:moveTo>
                  <a:lnTo>
                    <a:pt x="613" y="783"/>
                  </a:lnTo>
                  <a:lnTo>
                    <a:pt x="458" y="783"/>
                  </a:lnTo>
                  <a:cubicBezTo>
                    <a:pt x="449" y="783"/>
                    <a:pt x="443" y="790"/>
                    <a:pt x="443" y="798"/>
                  </a:cubicBezTo>
                  <a:lnTo>
                    <a:pt x="443" y="953"/>
                  </a:lnTo>
                  <a:lnTo>
                    <a:pt x="99" y="953"/>
                  </a:lnTo>
                  <a:lnTo>
                    <a:pt x="99" y="150"/>
                  </a:lnTo>
                  <a:lnTo>
                    <a:pt x="238" y="150"/>
                  </a:lnTo>
                  <a:lnTo>
                    <a:pt x="238" y="168"/>
                  </a:lnTo>
                  <a:cubicBezTo>
                    <a:pt x="238" y="177"/>
                    <a:pt x="245" y="184"/>
                    <a:pt x="254" y="184"/>
                  </a:cubicBezTo>
                  <a:lnTo>
                    <a:pt x="458" y="184"/>
                  </a:lnTo>
                  <a:cubicBezTo>
                    <a:pt x="466" y="184"/>
                    <a:pt x="473" y="177"/>
                    <a:pt x="473" y="168"/>
                  </a:cubicBezTo>
                  <a:lnTo>
                    <a:pt x="473" y="150"/>
                  </a:lnTo>
                  <a:lnTo>
                    <a:pt x="613" y="150"/>
                  </a:lnTo>
                  <a:moveTo>
                    <a:pt x="473" y="931"/>
                  </a:moveTo>
                  <a:lnTo>
                    <a:pt x="473" y="814"/>
                  </a:lnTo>
                  <a:lnTo>
                    <a:pt x="591" y="814"/>
                  </a:lnTo>
                  <a:lnTo>
                    <a:pt x="473" y="931"/>
                  </a:lnTo>
                  <a:moveTo>
                    <a:pt x="337" y="49"/>
                  </a:moveTo>
                  <a:cubicBezTo>
                    <a:pt x="337" y="39"/>
                    <a:pt x="346" y="31"/>
                    <a:pt x="356" y="31"/>
                  </a:cubicBezTo>
                  <a:cubicBezTo>
                    <a:pt x="366" y="31"/>
                    <a:pt x="374" y="39"/>
                    <a:pt x="374" y="49"/>
                  </a:cubicBezTo>
                  <a:lnTo>
                    <a:pt x="374" y="68"/>
                  </a:lnTo>
                  <a:lnTo>
                    <a:pt x="337" y="68"/>
                  </a:lnTo>
                  <a:lnTo>
                    <a:pt x="337" y="49"/>
                  </a:lnTo>
                  <a:moveTo>
                    <a:pt x="662" y="68"/>
                  </a:moveTo>
                  <a:lnTo>
                    <a:pt x="405" y="68"/>
                  </a:lnTo>
                  <a:lnTo>
                    <a:pt x="405" y="49"/>
                  </a:lnTo>
                  <a:lnTo>
                    <a:pt x="405" y="49"/>
                  </a:lnTo>
                  <a:cubicBezTo>
                    <a:pt x="405" y="22"/>
                    <a:pt x="383" y="0"/>
                    <a:pt x="356" y="0"/>
                  </a:cubicBezTo>
                  <a:cubicBezTo>
                    <a:pt x="329" y="0"/>
                    <a:pt x="306" y="22"/>
                    <a:pt x="306" y="49"/>
                  </a:cubicBezTo>
                  <a:lnTo>
                    <a:pt x="306" y="68"/>
                  </a:lnTo>
                  <a:lnTo>
                    <a:pt x="192" y="68"/>
                  </a:lnTo>
                  <a:cubicBezTo>
                    <a:pt x="183" y="68"/>
                    <a:pt x="176" y="75"/>
                    <a:pt x="176" y="83"/>
                  </a:cubicBezTo>
                  <a:cubicBezTo>
                    <a:pt x="176" y="92"/>
                    <a:pt x="183" y="99"/>
                    <a:pt x="192" y="99"/>
                  </a:cubicBezTo>
                  <a:lnTo>
                    <a:pt x="238" y="99"/>
                  </a:lnTo>
                  <a:lnTo>
                    <a:pt x="238" y="119"/>
                  </a:lnTo>
                  <a:lnTo>
                    <a:pt x="83" y="119"/>
                  </a:lnTo>
                  <a:cubicBezTo>
                    <a:pt x="75" y="119"/>
                    <a:pt x="68" y="126"/>
                    <a:pt x="68" y="134"/>
                  </a:cubicBezTo>
                  <a:lnTo>
                    <a:pt x="68" y="968"/>
                  </a:lnTo>
                  <a:cubicBezTo>
                    <a:pt x="68" y="977"/>
                    <a:pt x="75" y="984"/>
                    <a:pt x="83" y="984"/>
                  </a:cubicBezTo>
                  <a:lnTo>
                    <a:pt x="458" y="984"/>
                  </a:lnTo>
                  <a:lnTo>
                    <a:pt x="458" y="984"/>
                  </a:lnTo>
                  <a:cubicBezTo>
                    <a:pt x="459" y="984"/>
                    <a:pt x="459" y="984"/>
                    <a:pt x="459" y="984"/>
                  </a:cubicBezTo>
                  <a:cubicBezTo>
                    <a:pt x="460" y="984"/>
                    <a:pt x="460" y="984"/>
                    <a:pt x="460" y="984"/>
                  </a:cubicBezTo>
                  <a:cubicBezTo>
                    <a:pt x="461" y="984"/>
                    <a:pt x="461" y="984"/>
                    <a:pt x="461" y="984"/>
                  </a:cubicBezTo>
                  <a:cubicBezTo>
                    <a:pt x="461" y="983"/>
                    <a:pt x="462" y="983"/>
                    <a:pt x="462" y="983"/>
                  </a:cubicBezTo>
                  <a:lnTo>
                    <a:pt x="462" y="983"/>
                  </a:lnTo>
                  <a:cubicBezTo>
                    <a:pt x="463" y="983"/>
                    <a:pt x="463" y="983"/>
                    <a:pt x="464" y="983"/>
                  </a:cubicBezTo>
                  <a:lnTo>
                    <a:pt x="464" y="983"/>
                  </a:lnTo>
                  <a:cubicBezTo>
                    <a:pt x="464" y="983"/>
                    <a:pt x="464" y="982"/>
                    <a:pt x="465" y="982"/>
                  </a:cubicBezTo>
                  <a:lnTo>
                    <a:pt x="465" y="982"/>
                  </a:lnTo>
                  <a:cubicBezTo>
                    <a:pt x="466" y="982"/>
                    <a:pt x="466" y="982"/>
                    <a:pt x="466" y="981"/>
                  </a:cubicBezTo>
                  <a:lnTo>
                    <a:pt x="467" y="981"/>
                  </a:lnTo>
                  <a:lnTo>
                    <a:pt x="467" y="981"/>
                  </a:lnTo>
                  <a:lnTo>
                    <a:pt x="468" y="980"/>
                  </a:lnTo>
                  <a:cubicBezTo>
                    <a:pt x="468" y="980"/>
                    <a:pt x="469" y="980"/>
                    <a:pt x="469" y="979"/>
                  </a:cubicBezTo>
                  <a:lnTo>
                    <a:pt x="639" y="809"/>
                  </a:lnTo>
                  <a:cubicBezTo>
                    <a:pt x="640" y="809"/>
                    <a:pt x="640" y="808"/>
                    <a:pt x="640" y="808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41" y="807"/>
                    <a:pt x="641" y="806"/>
                    <a:pt x="642" y="805"/>
                  </a:cubicBezTo>
                  <a:lnTo>
                    <a:pt x="642" y="805"/>
                  </a:lnTo>
                  <a:cubicBezTo>
                    <a:pt x="642" y="805"/>
                    <a:pt x="642" y="804"/>
                    <a:pt x="643" y="804"/>
                  </a:cubicBezTo>
                  <a:cubicBezTo>
                    <a:pt x="643" y="803"/>
                    <a:pt x="643" y="803"/>
                    <a:pt x="643" y="803"/>
                  </a:cubicBezTo>
                  <a:cubicBezTo>
                    <a:pt x="643" y="803"/>
                    <a:pt x="643" y="802"/>
                    <a:pt x="643" y="801"/>
                  </a:cubicBezTo>
                  <a:lnTo>
                    <a:pt x="643" y="801"/>
                  </a:lnTo>
                  <a:cubicBezTo>
                    <a:pt x="643" y="800"/>
                    <a:pt x="644" y="800"/>
                    <a:pt x="644" y="799"/>
                  </a:cubicBezTo>
                  <a:lnTo>
                    <a:pt x="644" y="799"/>
                  </a:lnTo>
                  <a:lnTo>
                    <a:pt x="644" y="798"/>
                  </a:lnTo>
                  <a:lnTo>
                    <a:pt x="644" y="134"/>
                  </a:lnTo>
                  <a:cubicBezTo>
                    <a:pt x="644" y="126"/>
                    <a:pt x="637" y="119"/>
                    <a:pt x="628" y="119"/>
                  </a:cubicBezTo>
                  <a:lnTo>
                    <a:pt x="473" y="119"/>
                  </a:lnTo>
                  <a:lnTo>
                    <a:pt x="473" y="99"/>
                  </a:lnTo>
                  <a:lnTo>
                    <a:pt x="662" y="99"/>
                  </a:lnTo>
                  <a:cubicBezTo>
                    <a:pt x="673" y="99"/>
                    <a:pt x="681" y="107"/>
                    <a:pt x="681" y="117"/>
                  </a:cubicBezTo>
                  <a:lnTo>
                    <a:pt x="681" y="1002"/>
                  </a:lnTo>
                  <a:cubicBezTo>
                    <a:pt x="681" y="1013"/>
                    <a:pt x="673" y="1021"/>
                    <a:pt x="662" y="1021"/>
                  </a:cubicBezTo>
                  <a:lnTo>
                    <a:pt x="49" y="1021"/>
                  </a:lnTo>
                  <a:cubicBezTo>
                    <a:pt x="39" y="1021"/>
                    <a:pt x="31" y="1013"/>
                    <a:pt x="31" y="1002"/>
                  </a:cubicBezTo>
                  <a:lnTo>
                    <a:pt x="31" y="117"/>
                  </a:lnTo>
                  <a:cubicBezTo>
                    <a:pt x="31" y="107"/>
                    <a:pt x="39" y="99"/>
                    <a:pt x="49" y="99"/>
                  </a:cubicBezTo>
                  <a:lnTo>
                    <a:pt x="130" y="99"/>
                  </a:lnTo>
                  <a:cubicBezTo>
                    <a:pt x="138" y="99"/>
                    <a:pt x="145" y="92"/>
                    <a:pt x="145" y="83"/>
                  </a:cubicBezTo>
                  <a:cubicBezTo>
                    <a:pt x="145" y="75"/>
                    <a:pt x="138" y="68"/>
                    <a:pt x="130" y="68"/>
                  </a:cubicBezTo>
                  <a:lnTo>
                    <a:pt x="49" y="68"/>
                  </a:lnTo>
                  <a:cubicBezTo>
                    <a:pt x="22" y="68"/>
                    <a:pt x="0" y="90"/>
                    <a:pt x="0" y="117"/>
                  </a:cubicBezTo>
                  <a:lnTo>
                    <a:pt x="0" y="1002"/>
                  </a:lnTo>
                  <a:cubicBezTo>
                    <a:pt x="0" y="1030"/>
                    <a:pt x="22" y="1052"/>
                    <a:pt x="49" y="1052"/>
                  </a:cubicBezTo>
                  <a:lnTo>
                    <a:pt x="662" y="1052"/>
                  </a:lnTo>
                  <a:cubicBezTo>
                    <a:pt x="690" y="1052"/>
                    <a:pt x="712" y="1030"/>
                    <a:pt x="712" y="1002"/>
                  </a:cubicBezTo>
                  <a:lnTo>
                    <a:pt x="712" y="117"/>
                  </a:lnTo>
                  <a:cubicBezTo>
                    <a:pt x="712" y="90"/>
                    <a:pt x="690" y="68"/>
                    <a:pt x="662" y="68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1947600" y="1225440"/>
              <a:ext cx="121320" cy="121320"/>
            </a:xfrm>
            <a:custGeom>
              <a:rect b="b" l="l" r="r" t="t"/>
              <a:pathLst>
                <a:path extrusionOk="0" h="337" w="337">
                  <a:moveTo>
                    <a:pt x="169" y="306"/>
                  </a:moveTo>
                  <a:cubicBezTo>
                    <a:pt x="93" y="306"/>
                    <a:pt x="31" y="245"/>
                    <a:pt x="31" y="169"/>
                  </a:cubicBezTo>
                  <a:cubicBezTo>
                    <a:pt x="31" y="98"/>
                    <a:pt x="85" y="39"/>
                    <a:pt x="153" y="32"/>
                  </a:cubicBezTo>
                  <a:lnTo>
                    <a:pt x="153" y="169"/>
                  </a:lnTo>
                  <a:cubicBezTo>
                    <a:pt x="153" y="175"/>
                    <a:pt x="157" y="181"/>
                    <a:pt x="163" y="183"/>
                  </a:cubicBezTo>
                  <a:cubicBezTo>
                    <a:pt x="165" y="184"/>
                    <a:pt x="167" y="184"/>
                    <a:pt x="169" y="184"/>
                  </a:cubicBezTo>
                  <a:cubicBezTo>
                    <a:pt x="173" y="184"/>
                    <a:pt x="177" y="182"/>
                    <a:pt x="180" y="180"/>
                  </a:cubicBezTo>
                  <a:lnTo>
                    <a:pt x="276" y="83"/>
                  </a:lnTo>
                  <a:cubicBezTo>
                    <a:pt x="295" y="106"/>
                    <a:pt x="307" y="136"/>
                    <a:pt x="307" y="169"/>
                  </a:cubicBezTo>
                  <a:cubicBezTo>
                    <a:pt x="307" y="245"/>
                    <a:pt x="245" y="306"/>
                    <a:pt x="169" y="306"/>
                  </a:cubicBezTo>
                  <a:moveTo>
                    <a:pt x="184" y="32"/>
                  </a:moveTo>
                  <a:cubicBezTo>
                    <a:pt x="211" y="35"/>
                    <a:pt x="235" y="45"/>
                    <a:pt x="255" y="61"/>
                  </a:cubicBezTo>
                  <a:lnTo>
                    <a:pt x="184" y="131"/>
                  </a:lnTo>
                  <a:lnTo>
                    <a:pt x="184" y="32"/>
                  </a:lnTo>
                  <a:moveTo>
                    <a:pt x="287" y="48"/>
                  </a:moveTo>
                  <a:cubicBezTo>
                    <a:pt x="256" y="18"/>
                    <a:pt x="215" y="0"/>
                    <a:pt x="169" y="0"/>
                  </a:cubicBezTo>
                  <a:cubicBezTo>
                    <a:pt x="76" y="0"/>
                    <a:pt x="0" y="76"/>
                    <a:pt x="0" y="169"/>
                  </a:cubicBezTo>
                  <a:cubicBezTo>
                    <a:pt x="0" y="262"/>
                    <a:pt x="76" y="337"/>
                    <a:pt x="169" y="337"/>
                  </a:cubicBezTo>
                  <a:cubicBezTo>
                    <a:pt x="262" y="337"/>
                    <a:pt x="337" y="262"/>
                    <a:pt x="337" y="169"/>
                  </a:cubicBezTo>
                  <a:cubicBezTo>
                    <a:pt x="337" y="123"/>
                    <a:pt x="319" y="81"/>
                    <a:pt x="289" y="51"/>
                  </a:cubicBezTo>
                  <a:cubicBezTo>
                    <a:pt x="289" y="50"/>
                    <a:pt x="288" y="50"/>
                    <a:pt x="288" y="49"/>
                  </a:cubicBezTo>
                  <a:cubicBezTo>
                    <a:pt x="288" y="49"/>
                    <a:pt x="287" y="49"/>
                    <a:pt x="287" y="48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929240" y="1372680"/>
              <a:ext cx="35640" cy="10800"/>
            </a:xfrm>
            <a:custGeom>
              <a:rect b="b" l="l" r="r" t="t"/>
              <a:pathLst>
                <a:path extrusionOk="0" h="30" w="99">
                  <a:moveTo>
                    <a:pt x="16" y="30"/>
                  </a:moveTo>
                  <a:lnTo>
                    <a:pt x="84" y="30"/>
                  </a:lnTo>
                  <a:cubicBezTo>
                    <a:pt x="92" y="30"/>
                    <a:pt x="99" y="23"/>
                    <a:pt x="99" y="15"/>
                  </a:cubicBezTo>
                  <a:cubicBezTo>
                    <a:pt x="99" y="6"/>
                    <a:pt x="92" y="0"/>
                    <a:pt x="84" y="0"/>
                  </a:cubicBezTo>
                  <a:lnTo>
                    <a:pt x="16" y="0"/>
                  </a:ln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929240" y="1397160"/>
              <a:ext cx="84600" cy="11160"/>
            </a:xfrm>
            <a:custGeom>
              <a:rect b="b" l="l" r="r" t="t"/>
              <a:pathLst>
                <a:path extrusionOk="0" h="31" w="235">
                  <a:moveTo>
                    <a:pt x="220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lnTo>
                    <a:pt x="220" y="31"/>
                  </a:lnTo>
                  <a:cubicBezTo>
                    <a:pt x="228" y="31"/>
                    <a:pt x="235" y="24"/>
                    <a:pt x="235" y="15"/>
                  </a:cubicBezTo>
                  <a:cubicBezTo>
                    <a:pt x="235" y="7"/>
                    <a:pt x="228" y="0"/>
                    <a:pt x="220" y="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1929240" y="1433880"/>
              <a:ext cx="35640" cy="35640"/>
            </a:xfrm>
            <a:custGeom>
              <a:rect b="b" l="l" r="r" t="t"/>
              <a:pathLst>
                <a:path extrusionOk="0" h="99" w="99">
                  <a:moveTo>
                    <a:pt x="68" y="68"/>
                  </a:moveTo>
                  <a:lnTo>
                    <a:pt x="31" y="68"/>
                  </a:lnTo>
                  <a:lnTo>
                    <a:pt x="31" y="31"/>
                  </a:lnTo>
                  <a:lnTo>
                    <a:pt x="68" y="31"/>
                  </a:lnTo>
                  <a:lnTo>
                    <a:pt x="68" y="68"/>
                  </a:lnTo>
                  <a:moveTo>
                    <a:pt x="8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5"/>
                  </a:cubicBezTo>
                  <a:lnTo>
                    <a:pt x="0" y="83"/>
                  </a:lnTo>
                  <a:cubicBezTo>
                    <a:pt x="0" y="92"/>
                    <a:pt x="7" y="99"/>
                    <a:pt x="16" y="99"/>
                  </a:cubicBezTo>
                  <a:lnTo>
                    <a:pt x="84" y="99"/>
                  </a:lnTo>
                  <a:cubicBezTo>
                    <a:pt x="92" y="99"/>
                    <a:pt x="99" y="92"/>
                    <a:pt x="99" y="83"/>
                  </a:cubicBezTo>
                  <a:lnTo>
                    <a:pt x="99" y="15"/>
                  </a:lnTo>
                  <a:cubicBezTo>
                    <a:pt x="99" y="7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8" name="Google Shape;648;p35"/>
          <p:cNvGrpSpPr/>
          <p:nvPr/>
        </p:nvGrpSpPr>
        <p:grpSpPr>
          <a:xfrm>
            <a:off x="3699389" y="1916927"/>
            <a:ext cx="404260" cy="548649"/>
            <a:chOff x="1045080" y="4154760"/>
            <a:chExt cx="275400" cy="371160"/>
          </a:xfrm>
        </p:grpSpPr>
        <p:sp>
          <p:nvSpPr>
            <p:cNvPr id="649" name="Google Shape;649;p35"/>
            <p:cNvSpPr/>
            <p:nvPr/>
          </p:nvSpPr>
          <p:spPr>
            <a:xfrm>
              <a:off x="1170720" y="4415400"/>
              <a:ext cx="24120" cy="54000"/>
            </a:xfrm>
            <a:custGeom>
              <a:rect b="b" l="l" r="r" t="t"/>
              <a:pathLst>
                <a:path extrusionOk="0" h="150" w="67">
                  <a:moveTo>
                    <a:pt x="0" y="0"/>
                  </a:moveTo>
                  <a:lnTo>
                    <a:pt x="67" y="0"/>
                  </a:lnTo>
                  <a:lnTo>
                    <a:pt x="67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9000" lIns="90000" spcFirstLastPara="1" rIns="90000" wrap="square" tIns="9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1050480" y="4160160"/>
              <a:ext cx="264240" cy="264240"/>
            </a:xfrm>
            <a:custGeom>
              <a:rect b="b" l="l" r="r" t="t"/>
              <a:pathLst>
                <a:path extrusionOk="0" h="734" w="734">
                  <a:moveTo>
                    <a:pt x="734" y="367"/>
                  </a:moveTo>
                  <a:cubicBezTo>
                    <a:pt x="734" y="570"/>
                    <a:pt x="570" y="734"/>
                    <a:pt x="367" y="734"/>
                  </a:cubicBezTo>
                  <a:cubicBezTo>
                    <a:pt x="165" y="734"/>
                    <a:pt x="0" y="570"/>
                    <a:pt x="0" y="367"/>
                  </a:cubicBezTo>
                  <a:cubicBezTo>
                    <a:pt x="0" y="164"/>
                    <a:pt x="165" y="0"/>
                    <a:pt x="367" y="0"/>
                  </a:cubicBezTo>
                  <a:cubicBezTo>
                    <a:pt x="570" y="0"/>
                    <a:pt x="734" y="164"/>
                    <a:pt x="734" y="367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1152720" y="4460400"/>
              <a:ext cx="60120" cy="60120"/>
            </a:xfrm>
            <a:custGeom>
              <a:rect b="b" l="l" r="r" t="t"/>
              <a:pathLst>
                <a:path extrusionOk="0" h="167" w="167">
                  <a:moveTo>
                    <a:pt x="155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55"/>
                  </a:lnTo>
                  <a:cubicBezTo>
                    <a:pt x="0" y="162"/>
                    <a:pt x="5" y="167"/>
                    <a:pt x="12" y="167"/>
                  </a:cubicBezTo>
                  <a:lnTo>
                    <a:pt x="155" y="167"/>
                  </a:lnTo>
                  <a:cubicBezTo>
                    <a:pt x="161" y="167"/>
                    <a:pt x="167" y="162"/>
                    <a:pt x="167" y="155"/>
                  </a:cubicBezTo>
                  <a:lnTo>
                    <a:pt x="167" y="12"/>
                  </a:lnTo>
                  <a:cubicBezTo>
                    <a:pt x="167" y="6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EB6E80"/>
            </a:solidFill>
            <a:ln>
              <a:noFill/>
            </a:ln>
          </p:spPr>
          <p:txBody>
            <a:bodyPr anchorCtr="1" anchor="ctr" bIns="15100" lIns="90000" spcFirstLastPara="1" rIns="90000" wrap="square" tIns="15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074600" y="4184280"/>
              <a:ext cx="216360" cy="216000"/>
            </a:xfrm>
            <a:custGeom>
              <a:rect b="b" l="l" r="r" t="t"/>
              <a:pathLst>
                <a:path extrusionOk="0" h="600" w="601">
                  <a:moveTo>
                    <a:pt x="601" y="300"/>
                  </a:moveTo>
                  <a:cubicBezTo>
                    <a:pt x="601" y="466"/>
                    <a:pt x="466" y="600"/>
                    <a:pt x="300" y="600"/>
                  </a:cubicBezTo>
                  <a:cubicBezTo>
                    <a:pt x="134" y="600"/>
                    <a:pt x="0" y="466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6" y="0"/>
                    <a:pt x="601" y="134"/>
                    <a:pt x="601" y="300"/>
                  </a:cubicBez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104480" y="4244400"/>
              <a:ext cx="156240" cy="155880"/>
            </a:xfrm>
            <a:custGeom>
              <a:rect b="b" l="l" r="r" t="t"/>
              <a:pathLst>
                <a:path extrusionOk="0" h="433" w="434">
                  <a:moveTo>
                    <a:pt x="217" y="433"/>
                  </a:moveTo>
                  <a:cubicBezTo>
                    <a:pt x="303" y="433"/>
                    <a:pt x="380" y="398"/>
                    <a:pt x="434" y="341"/>
                  </a:cubicBezTo>
                  <a:lnTo>
                    <a:pt x="434" y="172"/>
                  </a:lnTo>
                  <a:cubicBezTo>
                    <a:pt x="434" y="168"/>
                    <a:pt x="433" y="165"/>
                    <a:pt x="431" y="163"/>
                  </a:cubicBezTo>
                  <a:lnTo>
                    <a:pt x="271" y="3"/>
                  </a:lnTo>
                  <a:cubicBezTo>
                    <a:pt x="269" y="1"/>
                    <a:pt x="266" y="0"/>
                    <a:pt x="262" y="0"/>
                  </a:cubicBez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lnTo>
                    <a:pt x="0" y="341"/>
                  </a:lnTo>
                  <a:cubicBezTo>
                    <a:pt x="55" y="398"/>
                    <a:pt x="132" y="433"/>
                    <a:pt x="217" y="433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1200600" y="4244760"/>
              <a:ext cx="60120" cy="135720"/>
            </a:xfrm>
            <a:custGeom>
              <a:rect b="b" l="l" r="r" t="t"/>
              <a:pathLst>
                <a:path extrusionOk="0" h="377" w="167">
                  <a:moveTo>
                    <a:pt x="167" y="340"/>
                  </a:moveTo>
                  <a:lnTo>
                    <a:pt x="167" y="171"/>
                  </a:lnTo>
                  <a:cubicBezTo>
                    <a:pt x="167" y="167"/>
                    <a:pt x="166" y="164"/>
                    <a:pt x="164" y="162"/>
                  </a:cubicBezTo>
                  <a:lnTo>
                    <a:pt x="4" y="2"/>
                  </a:lnTo>
                  <a:cubicBezTo>
                    <a:pt x="3" y="1"/>
                    <a:pt x="2" y="0"/>
                    <a:pt x="0" y="0"/>
                  </a:cubicBezTo>
                  <a:lnTo>
                    <a:pt x="0" y="41"/>
                  </a:lnTo>
                  <a:lnTo>
                    <a:pt x="121" y="162"/>
                  </a:lnTo>
                  <a:cubicBezTo>
                    <a:pt x="124" y="164"/>
                    <a:pt x="125" y="167"/>
                    <a:pt x="125" y="171"/>
                  </a:cubicBezTo>
                  <a:lnTo>
                    <a:pt x="125" y="377"/>
                  </a:lnTo>
                  <a:cubicBezTo>
                    <a:pt x="140" y="366"/>
                    <a:pt x="154" y="353"/>
                    <a:pt x="167" y="340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1128600" y="4328280"/>
              <a:ext cx="108000" cy="24120"/>
            </a:xfrm>
            <a:custGeom>
              <a:rect b="b" l="l" r="r" t="t"/>
              <a:pathLst>
                <a:path extrusionOk="0" h="67" w="300">
                  <a:moveTo>
                    <a:pt x="288" y="67"/>
                  </a:moveTo>
                  <a:lnTo>
                    <a:pt x="12" y="67"/>
                  </a:lnTo>
                  <a:cubicBezTo>
                    <a:pt x="6" y="67"/>
                    <a:pt x="0" y="62"/>
                    <a:pt x="0" y="55"/>
                  </a:cubicBezTo>
                  <a:lnTo>
                    <a:pt x="0" y="12"/>
                  </a:lnTo>
                  <a:cubicBezTo>
                    <a:pt x="0" y="6"/>
                    <a:pt x="6" y="0"/>
                    <a:pt x="12" y="0"/>
                  </a:cubicBezTo>
                  <a:lnTo>
                    <a:pt x="288" y="0"/>
                  </a:lnTo>
                  <a:cubicBezTo>
                    <a:pt x="295" y="0"/>
                    <a:pt x="300" y="6"/>
                    <a:pt x="300" y="12"/>
                  </a:cubicBezTo>
                  <a:lnTo>
                    <a:pt x="300" y="55"/>
                  </a:lnTo>
                  <a:cubicBezTo>
                    <a:pt x="300" y="62"/>
                    <a:pt x="295" y="67"/>
                    <a:pt x="288" y="67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1200600" y="4244760"/>
              <a:ext cx="59760" cy="59400"/>
            </a:xfrm>
            <a:custGeom>
              <a:rect b="b" l="l" r="r" t="t"/>
              <a:pathLst>
                <a:path extrusionOk="0" h="165" w="166">
                  <a:moveTo>
                    <a:pt x="164" y="162"/>
                  </a:moveTo>
                  <a:lnTo>
                    <a:pt x="4" y="2"/>
                  </a:lnTo>
                  <a:cubicBezTo>
                    <a:pt x="3" y="1"/>
                    <a:pt x="2" y="0"/>
                    <a:pt x="0" y="0"/>
                  </a:cubicBezTo>
                  <a:lnTo>
                    <a:pt x="0" y="153"/>
                  </a:lnTo>
                  <a:cubicBezTo>
                    <a:pt x="0" y="160"/>
                    <a:pt x="6" y="165"/>
                    <a:pt x="12" y="165"/>
                  </a:cubicBezTo>
                  <a:lnTo>
                    <a:pt x="166" y="165"/>
                  </a:lnTo>
                  <a:cubicBezTo>
                    <a:pt x="166" y="164"/>
                    <a:pt x="165" y="163"/>
                    <a:pt x="164" y="162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14400" lIns="90000" spcFirstLastPara="1" rIns="90000" wrap="square" tIns="14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045080" y="4154760"/>
              <a:ext cx="275400" cy="371160"/>
            </a:xfrm>
            <a:custGeom>
              <a:rect b="b" l="l" r="r" t="t"/>
              <a:pathLst>
                <a:path extrusionOk="0" h="1031" w="765">
                  <a:moveTo>
                    <a:pt x="401" y="834"/>
                  </a:moveTo>
                  <a:lnTo>
                    <a:pt x="364" y="834"/>
                  </a:lnTo>
                  <a:lnTo>
                    <a:pt x="364" y="764"/>
                  </a:lnTo>
                  <a:cubicBezTo>
                    <a:pt x="370" y="764"/>
                    <a:pt x="376" y="764"/>
                    <a:pt x="382" y="764"/>
                  </a:cubicBezTo>
                  <a:cubicBezTo>
                    <a:pt x="388" y="764"/>
                    <a:pt x="394" y="764"/>
                    <a:pt x="401" y="764"/>
                  </a:cubicBezTo>
                  <a:lnTo>
                    <a:pt x="401" y="834"/>
                  </a:lnTo>
                  <a:moveTo>
                    <a:pt x="451" y="901"/>
                  </a:moveTo>
                  <a:lnTo>
                    <a:pt x="314" y="901"/>
                  </a:lnTo>
                  <a:lnTo>
                    <a:pt x="314" y="864"/>
                  </a:lnTo>
                  <a:lnTo>
                    <a:pt x="451" y="864"/>
                  </a:lnTo>
                  <a:lnTo>
                    <a:pt x="451" y="901"/>
                  </a:lnTo>
                  <a:moveTo>
                    <a:pt x="314" y="931"/>
                  </a:moveTo>
                  <a:lnTo>
                    <a:pt x="451" y="931"/>
                  </a:lnTo>
                  <a:lnTo>
                    <a:pt x="451" y="1001"/>
                  </a:lnTo>
                  <a:lnTo>
                    <a:pt x="314" y="1001"/>
                  </a:lnTo>
                  <a:lnTo>
                    <a:pt x="314" y="931"/>
                  </a:lnTo>
                  <a:moveTo>
                    <a:pt x="765" y="382"/>
                  </a:moveTo>
                  <a:cubicBezTo>
                    <a:pt x="765" y="171"/>
                    <a:pt x="593" y="0"/>
                    <a:pt x="382" y="0"/>
                  </a:cubicBezTo>
                  <a:cubicBezTo>
                    <a:pt x="287" y="0"/>
                    <a:pt x="196" y="35"/>
                    <a:pt x="125" y="99"/>
                  </a:cubicBezTo>
                  <a:cubicBezTo>
                    <a:pt x="119" y="105"/>
                    <a:pt x="119" y="114"/>
                    <a:pt x="124" y="120"/>
                  </a:cubicBezTo>
                  <a:cubicBezTo>
                    <a:pt x="130" y="127"/>
                    <a:pt x="140" y="127"/>
                    <a:pt x="146" y="121"/>
                  </a:cubicBezTo>
                  <a:cubicBezTo>
                    <a:pt x="211" y="63"/>
                    <a:pt x="295" y="30"/>
                    <a:pt x="382" y="30"/>
                  </a:cubicBezTo>
                  <a:cubicBezTo>
                    <a:pt x="576" y="30"/>
                    <a:pt x="734" y="188"/>
                    <a:pt x="734" y="382"/>
                  </a:cubicBezTo>
                  <a:cubicBezTo>
                    <a:pt x="734" y="576"/>
                    <a:pt x="576" y="734"/>
                    <a:pt x="382" y="734"/>
                  </a:cubicBezTo>
                  <a:cubicBezTo>
                    <a:pt x="188" y="734"/>
                    <a:pt x="30" y="576"/>
                    <a:pt x="30" y="382"/>
                  </a:cubicBezTo>
                  <a:cubicBezTo>
                    <a:pt x="30" y="302"/>
                    <a:pt x="57" y="226"/>
                    <a:pt x="106" y="164"/>
                  </a:cubicBezTo>
                  <a:cubicBezTo>
                    <a:pt x="111" y="157"/>
                    <a:pt x="110" y="148"/>
                    <a:pt x="104" y="142"/>
                  </a:cubicBezTo>
                  <a:cubicBezTo>
                    <a:pt x="97" y="137"/>
                    <a:pt x="88" y="138"/>
                    <a:pt x="83" y="145"/>
                  </a:cubicBezTo>
                  <a:cubicBezTo>
                    <a:pt x="29" y="213"/>
                    <a:pt x="0" y="295"/>
                    <a:pt x="0" y="382"/>
                  </a:cubicBezTo>
                  <a:cubicBezTo>
                    <a:pt x="0" y="576"/>
                    <a:pt x="146" y="737"/>
                    <a:pt x="334" y="761"/>
                  </a:cubicBezTo>
                  <a:lnTo>
                    <a:pt x="334" y="834"/>
                  </a:lnTo>
                  <a:lnTo>
                    <a:pt x="299" y="834"/>
                  </a:lnTo>
                  <a:cubicBezTo>
                    <a:pt x="291" y="834"/>
                    <a:pt x="284" y="841"/>
                    <a:pt x="284" y="849"/>
                  </a:cubicBezTo>
                  <a:lnTo>
                    <a:pt x="284" y="916"/>
                  </a:lnTo>
                  <a:lnTo>
                    <a:pt x="284" y="916"/>
                  </a:lnTo>
                  <a:lnTo>
                    <a:pt x="284" y="916"/>
                  </a:lnTo>
                  <a:lnTo>
                    <a:pt x="284" y="1016"/>
                  </a:lnTo>
                  <a:cubicBezTo>
                    <a:pt x="284" y="1025"/>
                    <a:pt x="291" y="1031"/>
                    <a:pt x="299" y="1031"/>
                  </a:cubicBezTo>
                  <a:lnTo>
                    <a:pt x="466" y="1031"/>
                  </a:lnTo>
                  <a:cubicBezTo>
                    <a:pt x="474" y="1031"/>
                    <a:pt x="481" y="1025"/>
                    <a:pt x="481" y="1016"/>
                  </a:cubicBezTo>
                  <a:lnTo>
                    <a:pt x="481" y="916"/>
                  </a:lnTo>
                  <a:lnTo>
                    <a:pt x="481" y="916"/>
                  </a:lnTo>
                  <a:lnTo>
                    <a:pt x="481" y="916"/>
                  </a:lnTo>
                  <a:lnTo>
                    <a:pt x="481" y="849"/>
                  </a:lnTo>
                  <a:cubicBezTo>
                    <a:pt x="481" y="841"/>
                    <a:pt x="474" y="834"/>
                    <a:pt x="466" y="834"/>
                  </a:cubicBezTo>
                  <a:lnTo>
                    <a:pt x="431" y="834"/>
                  </a:lnTo>
                  <a:lnTo>
                    <a:pt x="431" y="761"/>
                  </a:lnTo>
                  <a:cubicBezTo>
                    <a:pt x="619" y="737"/>
                    <a:pt x="765" y="576"/>
                    <a:pt x="765" y="382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069200" y="4178880"/>
              <a:ext cx="227160" cy="227160"/>
            </a:xfrm>
            <a:custGeom>
              <a:rect b="b" l="l" r="r" t="t"/>
              <a:pathLst>
                <a:path extrusionOk="0" h="631" w="631">
                  <a:moveTo>
                    <a:pt x="315" y="30"/>
                  </a:moveTo>
                  <a:cubicBezTo>
                    <a:pt x="473" y="30"/>
                    <a:pt x="601" y="158"/>
                    <a:pt x="601" y="315"/>
                  </a:cubicBezTo>
                  <a:cubicBezTo>
                    <a:pt x="601" y="377"/>
                    <a:pt x="581" y="434"/>
                    <a:pt x="547" y="481"/>
                  </a:cubicBezTo>
                  <a:lnTo>
                    <a:pt x="547" y="348"/>
                  </a:lnTo>
                  <a:lnTo>
                    <a:pt x="547" y="348"/>
                  </a:lnTo>
                  <a:lnTo>
                    <a:pt x="547" y="347"/>
                  </a:lnTo>
                  <a:lnTo>
                    <a:pt x="547" y="346"/>
                  </a:lnTo>
                  <a:lnTo>
                    <a:pt x="547" y="346"/>
                  </a:lnTo>
                  <a:cubicBezTo>
                    <a:pt x="547" y="345"/>
                    <a:pt x="547" y="344"/>
                    <a:pt x="546" y="344"/>
                  </a:cubicBezTo>
                  <a:cubicBezTo>
                    <a:pt x="546" y="343"/>
                    <a:pt x="546" y="343"/>
                    <a:pt x="546" y="343"/>
                  </a:cubicBezTo>
                  <a:lnTo>
                    <a:pt x="546" y="342"/>
                  </a:lnTo>
                  <a:cubicBezTo>
                    <a:pt x="546" y="341"/>
                    <a:pt x="546" y="341"/>
                    <a:pt x="546" y="341"/>
                  </a:cubicBezTo>
                  <a:cubicBezTo>
                    <a:pt x="545" y="341"/>
                    <a:pt x="545" y="340"/>
                    <a:pt x="544" y="340"/>
                  </a:cubicBezTo>
                  <a:lnTo>
                    <a:pt x="544" y="339"/>
                  </a:lnTo>
                  <a:lnTo>
                    <a:pt x="543" y="338"/>
                  </a:lnTo>
                  <a:lnTo>
                    <a:pt x="543" y="338"/>
                  </a:lnTo>
                  <a:lnTo>
                    <a:pt x="376" y="171"/>
                  </a:lnTo>
                  <a:lnTo>
                    <a:pt x="376" y="171"/>
                  </a:lnTo>
                  <a:cubicBezTo>
                    <a:pt x="376" y="170"/>
                    <a:pt x="375" y="170"/>
                    <a:pt x="374" y="170"/>
                  </a:cubicBezTo>
                  <a:lnTo>
                    <a:pt x="374" y="169"/>
                  </a:lnTo>
                  <a:cubicBezTo>
                    <a:pt x="374" y="169"/>
                    <a:pt x="373" y="169"/>
                    <a:pt x="372" y="168"/>
                  </a:cubicBezTo>
                  <a:lnTo>
                    <a:pt x="372" y="168"/>
                  </a:lnTo>
                  <a:cubicBezTo>
                    <a:pt x="372" y="168"/>
                    <a:pt x="371" y="168"/>
                    <a:pt x="371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69" y="167"/>
                    <a:pt x="368" y="167"/>
                  </a:cubicBezTo>
                  <a:lnTo>
                    <a:pt x="368" y="167"/>
                  </a:lnTo>
                  <a:cubicBezTo>
                    <a:pt x="368" y="167"/>
                    <a:pt x="367" y="167"/>
                    <a:pt x="366" y="167"/>
                  </a:cubicBezTo>
                  <a:lnTo>
                    <a:pt x="366" y="167"/>
                  </a:lnTo>
                  <a:lnTo>
                    <a:pt x="365" y="167"/>
                  </a:lnTo>
                  <a:lnTo>
                    <a:pt x="98" y="167"/>
                  </a:lnTo>
                  <a:cubicBezTo>
                    <a:pt x="90" y="167"/>
                    <a:pt x="83" y="173"/>
                    <a:pt x="83" y="182"/>
                  </a:cubicBezTo>
                  <a:lnTo>
                    <a:pt x="83" y="481"/>
                  </a:lnTo>
                  <a:cubicBezTo>
                    <a:pt x="50" y="434"/>
                    <a:pt x="30" y="377"/>
                    <a:pt x="30" y="315"/>
                  </a:cubicBezTo>
                  <a:cubicBezTo>
                    <a:pt x="30" y="158"/>
                    <a:pt x="158" y="30"/>
                    <a:pt x="315" y="30"/>
                  </a:cubicBezTo>
                  <a:moveTo>
                    <a:pt x="380" y="218"/>
                  </a:moveTo>
                  <a:lnTo>
                    <a:pt x="496" y="333"/>
                  </a:lnTo>
                  <a:lnTo>
                    <a:pt x="380" y="333"/>
                  </a:lnTo>
                  <a:lnTo>
                    <a:pt x="380" y="218"/>
                  </a:lnTo>
                  <a:moveTo>
                    <a:pt x="315" y="600"/>
                  </a:moveTo>
                  <a:cubicBezTo>
                    <a:pt x="237" y="600"/>
                    <a:pt x="165" y="568"/>
                    <a:pt x="113" y="517"/>
                  </a:cubicBezTo>
                  <a:lnTo>
                    <a:pt x="113" y="197"/>
                  </a:lnTo>
                  <a:lnTo>
                    <a:pt x="350" y="197"/>
                  </a:lnTo>
                  <a:lnTo>
                    <a:pt x="350" y="348"/>
                  </a:lnTo>
                  <a:cubicBezTo>
                    <a:pt x="350" y="357"/>
                    <a:pt x="357" y="364"/>
                    <a:pt x="365" y="364"/>
                  </a:cubicBezTo>
                  <a:lnTo>
                    <a:pt x="517" y="364"/>
                  </a:lnTo>
                  <a:lnTo>
                    <a:pt x="517" y="517"/>
                  </a:lnTo>
                  <a:cubicBezTo>
                    <a:pt x="465" y="568"/>
                    <a:pt x="394" y="600"/>
                    <a:pt x="315" y="600"/>
                  </a:cubicBezTo>
                  <a:moveTo>
                    <a:pt x="86" y="532"/>
                  </a:moveTo>
                  <a:cubicBezTo>
                    <a:pt x="87" y="533"/>
                    <a:pt x="88" y="534"/>
                    <a:pt x="89" y="535"/>
                  </a:cubicBezTo>
                  <a:cubicBezTo>
                    <a:pt x="146" y="594"/>
                    <a:pt x="227" y="631"/>
                    <a:pt x="315" y="631"/>
                  </a:cubicBezTo>
                  <a:cubicBezTo>
                    <a:pt x="404" y="631"/>
                    <a:pt x="484" y="594"/>
                    <a:pt x="541" y="535"/>
                  </a:cubicBezTo>
                  <a:cubicBezTo>
                    <a:pt x="543" y="534"/>
                    <a:pt x="544" y="533"/>
                    <a:pt x="545" y="532"/>
                  </a:cubicBezTo>
                  <a:cubicBezTo>
                    <a:pt x="598" y="475"/>
                    <a:pt x="631" y="399"/>
                    <a:pt x="631" y="315"/>
                  </a:cubicBezTo>
                  <a:cubicBezTo>
                    <a:pt x="631" y="141"/>
                    <a:pt x="489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399"/>
                    <a:pt x="33" y="475"/>
                    <a:pt x="86" y="532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123200" y="4262760"/>
              <a:ext cx="34920" cy="34920"/>
            </a:xfrm>
            <a:custGeom>
              <a:rect b="b" l="l" r="r" t="t"/>
              <a:pathLst>
                <a:path extrusionOk="0" h="97" w="97">
                  <a:moveTo>
                    <a:pt x="30" y="30"/>
                  </a:moveTo>
                  <a:lnTo>
                    <a:pt x="67" y="30"/>
                  </a:lnTo>
                  <a:lnTo>
                    <a:pt x="67" y="67"/>
                  </a:lnTo>
                  <a:lnTo>
                    <a:pt x="30" y="67"/>
                  </a:lnTo>
                  <a:lnTo>
                    <a:pt x="30" y="30"/>
                  </a:lnTo>
                  <a:moveTo>
                    <a:pt x="15" y="97"/>
                  </a:moveTo>
                  <a:lnTo>
                    <a:pt x="82" y="97"/>
                  </a:lnTo>
                  <a:cubicBezTo>
                    <a:pt x="90" y="97"/>
                    <a:pt x="97" y="90"/>
                    <a:pt x="97" y="82"/>
                  </a:cubicBezTo>
                  <a:lnTo>
                    <a:pt x="97" y="15"/>
                  </a:lnTo>
                  <a:cubicBezTo>
                    <a:pt x="97" y="7"/>
                    <a:pt x="90" y="0"/>
                    <a:pt x="82" y="0"/>
                  </a:cubicBezTo>
                  <a:lnTo>
                    <a:pt x="15" y="0"/>
                  </a:lnTo>
                  <a:cubicBezTo>
                    <a:pt x="7" y="0"/>
                    <a:pt x="0" y="7"/>
                    <a:pt x="0" y="15"/>
                  </a:cubicBezTo>
                  <a:lnTo>
                    <a:pt x="0" y="82"/>
                  </a:lnTo>
                  <a:cubicBezTo>
                    <a:pt x="0" y="90"/>
                    <a:pt x="7" y="97"/>
                    <a:pt x="15" y="97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123200" y="4322880"/>
              <a:ext cx="119160" cy="34920"/>
            </a:xfrm>
            <a:custGeom>
              <a:rect b="b" l="l" r="r" t="t"/>
              <a:pathLst>
                <a:path extrusionOk="0" h="97" w="331">
                  <a:moveTo>
                    <a:pt x="300" y="67"/>
                  </a:moveTo>
                  <a:lnTo>
                    <a:pt x="30" y="67"/>
                  </a:lnTo>
                  <a:lnTo>
                    <a:pt x="30" y="30"/>
                  </a:lnTo>
                  <a:lnTo>
                    <a:pt x="300" y="30"/>
                  </a:lnTo>
                  <a:lnTo>
                    <a:pt x="300" y="67"/>
                  </a:lnTo>
                  <a:moveTo>
                    <a:pt x="315" y="0"/>
                  </a:moveTo>
                  <a:lnTo>
                    <a:pt x="15" y="0"/>
                  </a:lnTo>
                  <a:cubicBezTo>
                    <a:pt x="7" y="0"/>
                    <a:pt x="0" y="7"/>
                    <a:pt x="0" y="15"/>
                  </a:cubicBezTo>
                  <a:lnTo>
                    <a:pt x="0" y="82"/>
                  </a:lnTo>
                  <a:cubicBezTo>
                    <a:pt x="0" y="90"/>
                    <a:pt x="7" y="97"/>
                    <a:pt x="15" y="97"/>
                  </a:cubicBezTo>
                  <a:lnTo>
                    <a:pt x="315" y="97"/>
                  </a:lnTo>
                  <a:cubicBezTo>
                    <a:pt x="324" y="97"/>
                    <a:pt x="331" y="90"/>
                    <a:pt x="331" y="82"/>
                  </a:cubicBezTo>
                  <a:lnTo>
                    <a:pt x="331" y="15"/>
                  </a:lnTo>
                  <a:cubicBezTo>
                    <a:pt x="331" y="7"/>
                    <a:pt x="324" y="0"/>
                    <a:pt x="315" y="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61" name="Google Shape;661;p35"/>
          <p:cNvGrpSpPr/>
          <p:nvPr/>
        </p:nvGrpSpPr>
        <p:grpSpPr>
          <a:xfrm>
            <a:off x="4984119" y="3208642"/>
            <a:ext cx="548620" cy="386547"/>
            <a:chOff x="7803360" y="4187880"/>
            <a:chExt cx="430560" cy="304920"/>
          </a:xfrm>
        </p:grpSpPr>
        <p:sp>
          <p:nvSpPr>
            <p:cNvPr id="662" name="Google Shape;662;p35"/>
            <p:cNvSpPr/>
            <p:nvPr/>
          </p:nvSpPr>
          <p:spPr>
            <a:xfrm>
              <a:off x="7830720" y="4194000"/>
              <a:ext cx="375840" cy="246240"/>
            </a:xfrm>
            <a:custGeom>
              <a:rect b="b" l="l" r="r" t="t"/>
              <a:pathLst>
                <a:path extrusionOk="0" h="684" w="1044">
                  <a:moveTo>
                    <a:pt x="0" y="684"/>
                  </a:moveTo>
                  <a:lnTo>
                    <a:pt x="0" y="78"/>
                  </a:lnTo>
                  <a:cubicBezTo>
                    <a:pt x="0" y="35"/>
                    <a:pt x="34" y="0"/>
                    <a:pt x="77" y="0"/>
                  </a:cubicBezTo>
                  <a:lnTo>
                    <a:pt x="967" y="0"/>
                  </a:lnTo>
                  <a:cubicBezTo>
                    <a:pt x="1009" y="0"/>
                    <a:pt x="1044" y="35"/>
                    <a:pt x="1044" y="78"/>
                  </a:cubicBezTo>
                  <a:lnTo>
                    <a:pt x="1044" y="684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858440" y="4222080"/>
              <a:ext cx="320400" cy="208800"/>
            </a:xfrm>
            <a:custGeom>
              <a:rect b="b" l="l" r="r" t="t"/>
              <a:pathLst>
                <a:path extrusionOk="0" h="580" w="890">
                  <a:moveTo>
                    <a:pt x="890" y="566"/>
                  </a:moveTo>
                  <a:lnTo>
                    <a:pt x="890" y="14"/>
                  </a:lnTo>
                  <a:cubicBezTo>
                    <a:pt x="890" y="6"/>
                    <a:pt x="883" y="0"/>
                    <a:pt x="876" y="0"/>
                  </a:cubicBezTo>
                  <a:lnTo>
                    <a:pt x="14" y="0"/>
                  </a:lnTo>
                  <a:cubicBezTo>
                    <a:pt x="6" y="0"/>
                    <a:pt x="0" y="6"/>
                    <a:pt x="0" y="14"/>
                  </a:cubicBezTo>
                  <a:lnTo>
                    <a:pt x="0" y="566"/>
                  </a:lnTo>
                  <a:cubicBezTo>
                    <a:pt x="0" y="574"/>
                    <a:pt x="6" y="580"/>
                    <a:pt x="14" y="580"/>
                  </a:cubicBezTo>
                  <a:lnTo>
                    <a:pt x="876" y="580"/>
                  </a:lnTo>
                  <a:cubicBezTo>
                    <a:pt x="883" y="580"/>
                    <a:pt x="890" y="574"/>
                    <a:pt x="890" y="566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900200" y="4312440"/>
              <a:ext cx="27720" cy="28080"/>
            </a:xfrm>
            <a:custGeom>
              <a:rect b="b" l="l" r="r" t="t"/>
              <a:pathLst>
                <a:path extrusionOk="0" h="78" w="77">
                  <a:moveTo>
                    <a:pt x="77" y="39"/>
                  </a:moveTo>
                  <a:cubicBezTo>
                    <a:pt x="77" y="60"/>
                    <a:pt x="60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0" y="0"/>
                    <a:pt x="77" y="18"/>
                    <a:pt x="77" y="39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7969680" y="4354200"/>
              <a:ext cx="28080" cy="28080"/>
            </a:xfrm>
            <a:custGeom>
              <a:rect b="b" l="l" r="r" t="t"/>
              <a:pathLst>
                <a:path extrusionOk="0" h="78" w="78">
                  <a:moveTo>
                    <a:pt x="78" y="39"/>
                  </a:moveTo>
                  <a:cubicBezTo>
                    <a:pt x="78" y="60"/>
                    <a:pt x="60" y="78"/>
                    <a:pt x="39" y="78"/>
                  </a:cubicBezTo>
                  <a:cubicBezTo>
                    <a:pt x="18" y="78"/>
                    <a:pt x="0" y="60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8039520" y="4284720"/>
              <a:ext cx="27720" cy="27720"/>
            </a:xfrm>
            <a:custGeom>
              <a:rect b="b" l="l" r="r" t="t"/>
              <a:pathLst>
                <a:path extrusionOk="0" h="77" w="77">
                  <a:moveTo>
                    <a:pt x="77" y="39"/>
                  </a:moveTo>
                  <a:cubicBezTo>
                    <a:pt x="77" y="60"/>
                    <a:pt x="60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60" y="0"/>
                    <a:pt x="77" y="17"/>
                    <a:pt x="77" y="39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8109000" y="4256640"/>
              <a:ext cx="28080" cy="28080"/>
            </a:xfrm>
            <a:custGeom>
              <a:rect b="b" l="l" r="r" t="t"/>
              <a:pathLst>
                <a:path extrusionOk="0" h="78" w="78">
                  <a:moveTo>
                    <a:pt x="78" y="39"/>
                  </a:moveTo>
                  <a:cubicBezTo>
                    <a:pt x="78" y="61"/>
                    <a:pt x="60" y="78"/>
                    <a:pt x="39" y="78"/>
                  </a:cubicBezTo>
                  <a:cubicBezTo>
                    <a:pt x="18" y="78"/>
                    <a:pt x="0" y="61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809480" y="4430880"/>
              <a:ext cx="417960" cy="55800"/>
            </a:xfrm>
            <a:custGeom>
              <a:rect b="b" l="l" r="r" t="t"/>
              <a:pathLst>
                <a:path extrusionOk="0" h="155" w="1161">
                  <a:moveTo>
                    <a:pt x="1161" y="14"/>
                  </a:moveTo>
                  <a:lnTo>
                    <a:pt x="1161" y="77"/>
                  </a:lnTo>
                  <a:cubicBezTo>
                    <a:pt x="1161" y="120"/>
                    <a:pt x="1126" y="155"/>
                    <a:pt x="1084" y="155"/>
                  </a:cubicBezTo>
                  <a:lnTo>
                    <a:pt x="78" y="155"/>
                  </a:lnTo>
                  <a:cubicBezTo>
                    <a:pt x="35" y="155"/>
                    <a:pt x="0" y="120"/>
                    <a:pt x="0" y="77"/>
                  </a:cubicBez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147" y="0"/>
                  </a:lnTo>
                  <a:cubicBezTo>
                    <a:pt x="1155" y="0"/>
                    <a:pt x="1161" y="6"/>
                    <a:pt x="1161" y="14"/>
                  </a:cubicBez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10800" lIns="90000" spcFirstLastPara="1" rIns="90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7971480" y="4430880"/>
              <a:ext cx="94680" cy="27720"/>
            </a:xfrm>
            <a:custGeom>
              <a:rect b="b" l="l" r="r" t="t"/>
              <a:pathLst>
                <a:path extrusionOk="0" h="77" w="263">
                  <a:moveTo>
                    <a:pt x="0" y="17"/>
                  </a:moveTo>
                  <a:lnTo>
                    <a:pt x="12" y="67"/>
                  </a:lnTo>
                  <a:cubicBezTo>
                    <a:pt x="14" y="73"/>
                    <a:pt x="19" y="77"/>
                    <a:pt x="26" y="77"/>
                  </a:cubicBezTo>
                  <a:lnTo>
                    <a:pt x="236" y="77"/>
                  </a:lnTo>
                  <a:cubicBezTo>
                    <a:pt x="242" y="77"/>
                    <a:pt x="248" y="73"/>
                    <a:pt x="249" y="67"/>
                  </a:cubicBezTo>
                  <a:lnTo>
                    <a:pt x="262" y="17"/>
                  </a:lnTo>
                  <a:cubicBezTo>
                    <a:pt x="264" y="9"/>
                    <a:pt x="257" y="0"/>
                    <a:pt x="248" y="0"/>
                  </a:cubicBezTo>
                  <a:lnTo>
                    <a:pt x="13" y="0"/>
                  </a:lnTo>
                  <a:cubicBezTo>
                    <a:pt x="4" y="0"/>
                    <a:pt x="-3" y="9"/>
                    <a:pt x="0" y="17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7803360" y="4187880"/>
              <a:ext cx="430560" cy="304920"/>
            </a:xfrm>
            <a:custGeom>
              <a:rect b="b" l="l" r="r" t="t"/>
              <a:pathLst>
                <a:path extrusionOk="0" h="847" w="1196">
                  <a:moveTo>
                    <a:pt x="700" y="735"/>
                  </a:moveTo>
                  <a:lnTo>
                    <a:pt x="495" y="735"/>
                  </a:lnTo>
                  <a:lnTo>
                    <a:pt x="485" y="693"/>
                  </a:lnTo>
                  <a:lnTo>
                    <a:pt x="711" y="693"/>
                  </a:lnTo>
                  <a:lnTo>
                    <a:pt x="700" y="735"/>
                  </a:lnTo>
                  <a:moveTo>
                    <a:pt x="170" y="112"/>
                  </a:moveTo>
                  <a:lnTo>
                    <a:pt x="1025" y="112"/>
                  </a:lnTo>
                  <a:lnTo>
                    <a:pt x="1025" y="658"/>
                  </a:lnTo>
                  <a:lnTo>
                    <a:pt x="170" y="658"/>
                  </a:lnTo>
                  <a:lnTo>
                    <a:pt x="170" y="112"/>
                  </a:lnTo>
                  <a:moveTo>
                    <a:pt x="93" y="95"/>
                  </a:moveTo>
                  <a:cubicBezTo>
                    <a:pt x="93" y="62"/>
                    <a:pt x="120" y="35"/>
                    <a:pt x="153" y="35"/>
                  </a:cubicBezTo>
                  <a:lnTo>
                    <a:pt x="1043" y="35"/>
                  </a:lnTo>
                  <a:cubicBezTo>
                    <a:pt x="1076" y="35"/>
                    <a:pt x="1103" y="62"/>
                    <a:pt x="1103" y="95"/>
                  </a:cubicBezTo>
                  <a:lnTo>
                    <a:pt x="1103" y="658"/>
                  </a:lnTo>
                  <a:lnTo>
                    <a:pt x="1060" y="658"/>
                  </a:lnTo>
                  <a:lnTo>
                    <a:pt x="1060" y="95"/>
                  </a:lnTo>
                  <a:cubicBezTo>
                    <a:pt x="1060" y="85"/>
                    <a:pt x="1052" y="77"/>
                    <a:pt x="1043" y="77"/>
                  </a:cubicBezTo>
                  <a:lnTo>
                    <a:pt x="153" y="77"/>
                  </a:lnTo>
                  <a:cubicBezTo>
                    <a:pt x="143" y="77"/>
                    <a:pt x="135" y="85"/>
                    <a:pt x="135" y="95"/>
                  </a:cubicBezTo>
                  <a:lnTo>
                    <a:pt x="135" y="658"/>
                  </a:lnTo>
                  <a:lnTo>
                    <a:pt x="93" y="658"/>
                  </a:lnTo>
                  <a:lnTo>
                    <a:pt x="93" y="95"/>
                  </a:lnTo>
                  <a:moveTo>
                    <a:pt x="1178" y="658"/>
                  </a:moveTo>
                  <a:lnTo>
                    <a:pt x="1138" y="658"/>
                  </a:lnTo>
                  <a:lnTo>
                    <a:pt x="1138" y="95"/>
                  </a:lnTo>
                  <a:cubicBezTo>
                    <a:pt x="1138" y="42"/>
                    <a:pt x="1095" y="0"/>
                    <a:pt x="1043" y="0"/>
                  </a:cubicBezTo>
                  <a:lnTo>
                    <a:pt x="153" y="0"/>
                  </a:lnTo>
                  <a:cubicBezTo>
                    <a:pt x="101" y="0"/>
                    <a:pt x="58" y="42"/>
                    <a:pt x="58" y="95"/>
                  </a:cubicBezTo>
                  <a:lnTo>
                    <a:pt x="58" y="658"/>
                  </a:lnTo>
                  <a:lnTo>
                    <a:pt x="17" y="658"/>
                  </a:lnTo>
                  <a:cubicBezTo>
                    <a:pt x="8" y="658"/>
                    <a:pt x="0" y="665"/>
                    <a:pt x="0" y="675"/>
                  </a:cubicBezTo>
                  <a:lnTo>
                    <a:pt x="0" y="752"/>
                  </a:lnTo>
                  <a:cubicBezTo>
                    <a:pt x="0" y="805"/>
                    <a:pt x="43" y="847"/>
                    <a:pt x="95" y="847"/>
                  </a:cubicBezTo>
                  <a:lnTo>
                    <a:pt x="157" y="847"/>
                  </a:lnTo>
                  <a:cubicBezTo>
                    <a:pt x="166" y="847"/>
                    <a:pt x="174" y="840"/>
                    <a:pt x="174" y="830"/>
                  </a:cubicBezTo>
                  <a:cubicBezTo>
                    <a:pt x="174" y="820"/>
                    <a:pt x="166" y="812"/>
                    <a:pt x="157" y="812"/>
                  </a:cubicBezTo>
                  <a:lnTo>
                    <a:pt x="95" y="812"/>
                  </a:lnTo>
                  <a:cubicBezTo>
                    <a:pt x="62" y="812"/>
                    <a:pt x="35" y="785"/>
                    <a:pt x="35" y="752"/>
                  </a:cubicBezTo>
                  <a:lnTo>
                    <a:pt x="35" y="693"/>
                  </a:lnTo>
                  <a:lnTo>
                    <a:pt x="75" y="693"/>
                  </a:lnTo>
                  <a:lnTo>
                    <a:pt x="76" y="693"/>
                  </a:lnTo>
                  <a:lnTo>
                    <a:pt x="76" y="693"/>
                  </a:lnTo>
                  <a:lnTo>
                    <a:pt x="153" y="693"/>
                  </a:lnTo>
                  <a:lnTo>
                    <a:pt x="153" y="693"/>
                  </a:lnTo>
                  <a:lnTo>
                    <a:pt x="153" y="693"/>
                  </a:lnTo>
                  <a:lnTo>
                    <a:pt x="449" y="693"/>
                  </a:lnTo>
                  <a:lnTo>
                    <a:pt x="465" y="757"/>
                  </a:lnTo>
                  <a:cubicBezTo>
                    <a:pt x="467" y="765"/>
                    <a:pt x="474" y="770"/>
                    <a:pt x="482" y="770"/>
                  </a:cubicBezTo>
                  <a:lnTo>
                    <a:pt x="714" y="770"/>
                  </a:lnTo>
                  <a:cubicBezTo>
                    <a:pt x="722" y="770"/>
                    <a:pt x="729" y="765"/>
                    <a:pt x="731" y="757"/>
                  </a:cubicBezTo>
                  <a:lnTo>
                    <a:pt x="747" y="693"/>
                  </a:lnTo>
                  <a:lnTo>
                    <a:pt x="1043" y="693"/>
                  </a:lnTo>
                  <a:lnTo>
                    <a:pt x="1043" y="693"/>
                  </a:lnTo>
                  <a:lnTo>
                    <a:pt x="1043" y="693"/>
                  </a:lnTo>
                  <a:lnTo>
                    <a:pt x="1120" y="693"/>
                  </a:lnTo>
                  <a:lnTo>
                    <a:pt x="1120" y="693"/>
                  </a:lnTo>
                  <a:lnTo>
                    <a:pt x="1120" y="693"/>
                  </a:lnTo>
                  <a:lnTo>
                    <a:pt x="1161" y="693"/>
                  </a:lnTo>
                  <a:lnTo>
                    <a:pt x="1161" y="752"/>
                  </a:lnTo>
                  <a:cubicBezTo>
                    <a:pt x="1161" y="785"/>
                    <a:pt x="1134" y="812"/>
                    <a:pt x="1101" y="812"/>
                  </a:cubicBezTo>
                  <a:lnTo>
                    <a:pt x="227" y="812"/>
                  </a:lnTo>
                  <a:cubicBezTo>
                    <a:pt x="217" y="812"/>
                    <a:pt x="209" y="820"/>
                    <a:pt x="209" y="830"/>
                  </a:cubicBezTo>
                  <a:cubicBezTo>
                    <a:pt x="209" y="840"/>
                    <a:pt x="217" y="847"/>
                    <a:pt x="227" y="847"/>
                  </a:cubicBezTo>
                  <a:lnTo>
                    <a:pt x="1101" y="847"/>
                  </a:lnTo>
                  <a:cubicBezTo>
                    <a:pt x="1153" y="847"/>
                    <a:pt x="1196" y="805"/>
                    <a:pt x="1196" y="752"/>
                  </a:cubicBezTo>
                  <a:lnTo>
                    <a:pt x="1196" y="675"/>
                  </a:lnTo>
                  <a:cubicBezTo>
                    <a:pt x="1196" y="665"/>
                    <a:pt x="1188" y="658"/>
                    <a:pt x="1178" y="658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7893720" y="4250520"/>
              <a:ext cx="249480" cy="137880"/>
            </a:xfrm>
            <a:custGeom>
              <a:rect b="b" l="l" r="r" t="t"/>
              <a:pathLst>
                <a:path extrusionOk="0" h="383" w="693">
                  <a:moveTo>
                    <a:pt x="637" y="35"/>
                  </a:moveTo>
                  <a:cubicBezTo>
                    <a:pt x="649" y="35"/>
                    <a:pt x="658" y="45"/>
                    <a:pt x="658" y="56"/>
                  </a:cubicBezTo>
                  <a:cubicBezTo>
                    <a:pt x="658" y="68"/>
                    <a:pt x="649" y="77"/>
                    <a:pt x="637" y="77"/>
                  </a:cubicBezTo>
                  <a:cubicBezTo>
                    <a:pt x="625" y="77"/>
                    <a:pt x="616" y="68"/>
                    <a:pt x="616" y="56"/>
                  </a:cubicBezTo>
                  <a:cubicBezTo>
                    <a:pt x="616" y="45"/>
                    <a:pt x="625" y="35"/>
                    <a:pt x="637" y="35"/>
                  </a:cubicBezTo>
                  <a:moveTo>
                    <a:pt x="443" y="155"/>
                  </a:moveTo>
                  <a:cubicBezTo>
                    <a:pt x="432" y="155"/>
                    <a:pt x="422" y="145"/>
                    <a:pt x="422" y="134"/>
                  </a:cubicBezTo>
                  <a:cubicBezTo>
                    <a:pt x="422" y="122"/>
                    <a:pt x="432" y="112"/>
                    <a:pt x="443" y="112"/>
                  </a:cubicBezTo>
                  <a:cubicBezTo>
                    <a:pt x="455" y="112"/>
                    <a:pt x="465" y="122"/>
                    <a:pt x="465" y="134"/>
                  </a:cubicBezTo>
                  <a:cubicBezTo>
                    <a:pt x="465" y="145"/>
                    <a:pt x="455" y="155"/>
                    <a:pt x="443" y="155"/>
                  </a:cubicBezTo>
                  <a:moveTo>
                    <a:pt x="250" y="348"/>
                  </a:moveTo>
                  <a:cubicBezTo>
                    <a:pt x="238" y="348"/>
                    <a:pt x="229" y="339"/>
                    <a:pt x="229" y="327"/>
                  </a:cubicBezTo>
                  <a:cubicBezTo>
                    <a:pt x="229" y="315"/>
                    <a:pt x="238" y="306"/>
                    <a:pt x="250" y="306"/>
                  </a:cubicBezTo>
                  <a:cubicBezTo>
                    <a:pt x="262" y="306"/>
                    <a:pt x="271" y="315"/>
                    <a:pt x="271" y="327"/>
                  </a:cubicBezTo>
                  <a:cubicBezTo>
                    <a:pt x="271" y="339"/>
                    <a:pt x="262" y="348"/>
                    <a:pt x="250" y="348"/>
                  </a:cubicBezTo>
                  <a:moveTo>
                    <a:pt x="57" y="232"/>
                  </a:moveTo>
                  <a:cubicBezTo>
                    <a:pt x="45" y="232"/>
                    <a:pt x="35" y="223"/>
                    <a:pt x="35" y="211"/>
                  </a:cubicBezTo>
                  <a:cubicBezTo>
                    <a:pt x="35" y="199"/>
                    <a:pt x="45" y="190"/>
                    <a:pt x="57" y="190"/>
                  </a:cubicBezTo>
                  <a:cubicBezTo>
                    <a:pt x="68" y="190"/>
                    <a:pt x="78" y="199"/>
                    <a:pt x="78" y="211"/>
                  </a:cubicBezTo>
                  <a:cubicBezTo>
                    <a:pt x="78" y="223"/>
                    <a:pt x="68" y="232"/>
                    <a:pt x="57" y="232"/>
                  </a:cubicBezTo>
                  <a:moveTo>
                    <a:pt x="637" y="112"/>
                  </a:moveTo>
                  <a:cubicBezTo>
                    <a:pt x="668" y="112"/>
                    <a:pt x="693" y="87"/>
                    <a:pt x="693" y="56"/>
                  </a:cubicBezTo>
                  <a:cubicBezTo>
                    <a:pt x="693" y="25"/>
                    <a:pt x="668" y="0"/>
                    <a:pt x="637" y="0"/>
                  </a:cubicBezTo>
                  <a:cubicBezTo>
                    <a:pt x="606" y="0"/>
                    <a:pt x="581" y="25"/>
                    <a:pt x="581" y="56"/>
                  </a:cubicBezTo>
                  <a:cubicBezTo>
                    <a:pt x="581" y="57"/>
                    <a:pt x="581" y="57"/>
                    <a:pt x="581" y="58"/>
                  </a:cubicBezTo>
                  <a:lnTo>
                    <a:pt x="488" y="99"/>
                  </a:lnTo>
                  <a:cubicBezTo>
                    <a:pt x="477" y="86"/>
                    <a:pt x="461" y="77"/>
                    <a:pt x="443" y="77"/>
                  </a:cubicBezTo>
                  <a:cubicBezTo>
                    <a:pt x="412" y="77"/>
                    <a:pt x="387" y="103"/>
                    <a:pt x="387" y="134"/>
                  </a:cubicBezTo>
                  <a:cubicBezTo>
                    <a:pt x="387" y="142"/>
                    <a:pt x="389" y="149"/>
                    <a:pt x="392" y="156"/>
                  </a:cubicBezTo>
                  <a:lnTo>
                    <a:pt x="278" y="278"/>
                  </a:lnTo>
                  <a:cubicBezTo>
                    <a:pt x="270" y="274"/>
                    <a:pt x="260" y="271"/>
                    <a:pt x="250" y="271"/>
                  </a:cubicBezTo>
                  <a:cubicBezTo>
                    <a:pt x="235" y="271"/>
                    <a:pt x="222" y="277"/>
                    <a:pt x="212" y="286"/>
                  </a:cubicBezTo>
                  <a:lnTo>
                    <a:pt x="112" y="221"/>
                  </a:lnTo>
                  <a:cubicBezTo>
                    <a:pt x="113" y="218"/>
                    <a:pt x="113" y="214"/>
                    <a:pt x="113" y="211"/>
                  </a:cubicBezTo>
                  <a:cubicBezTo>
                    <a:pt x="113" y="180"/>
                    <a:pt x="88" y="155"/>
                    <a:pt x="57" y="155"/>
                  </a:cubicBezTo>
                  <a:cubicBezTo>
                    <a:pt x="26" y="155"/>
                    <a:pt x="0" y="180"/>
                    <a:pt x="0" y="211"/>
                  </a:cubicBezTo>
                  <a:cubicBezTo>
                    <a:pt x="0" y="242"/>
                    <a:pt x="26" y="267"/>
                    <a:pt x="57" y="267"/>
                  </a:cubicBezTo>
                  <a:cubicBezTo>
                    <a:pt x="72" y="267"/>
                    <a:pt x="85" y="261"/>
                    <a:pt x="95" y="252"/>
                  </a:cubicBezTo>
                  <a:lnTo>
                    <a:pt x="195" y="317"/>
                  </a:lnTo>
                  <a:cubicBezTo>
                    <a:pt x="194" y="320"/>
                    <a:pt x="194" y="324"/>
                    <a:pt x="194" y="327"/>
                  </a:cubicBezTo>
                  <a:cubicBezTo>
                    <a:pt x="194" y="358"/>
                    <a:pt x="219" y="383"/>
                    <a:pt x="250" y="383"/>
                  </a:cubicBezTo>
                  <a:cubicBezTo>
                    <a:pt x="281" y="383"/>
                    <a:pt x="306" y="358"/>
                    <a:pt x="306" y="327"/>
                  </a:cubicBezTo>
                  <a:cubicBezTo>
                    <a:pt x="306" y="319"/>
                    <a:pt x="305" y="311"/>
                    <a:pt x="302" y="305"/>
                  </a:cubicBezTo>
                  <a:lnTo>
                    <a:pt x="415" y="182"/>
                  </a:lnTo>
                  <a:cubicBezTo>
                    <a:pt x="424" y="187"/>
                    <a:pt x="433" y="190"/>
                    <a:pt x="443" y="190"/>
                  </a:cubicBezTo>
                  <a:cubicBezTo>
                    <a:pt x="474" y="190"/>
                    <a:pt x="500" y="165"/>
                    <a:pt x="500" y="134"/>
                  </a:cubicBezTo>
                  <a:cubicBezTo>
                    <a:pt x="500" y="133"/>
                    <a:pt x="500" y="132"/>
                    <a:pt x="500" y="132"/>
                  </a:cubicBezTo>
                  <a:lnTo>
                    <a:pt x="593" y="91"/>
                  </a:lnTo>
                  <a:cubicBezTo>
                    <a:pt x="603" y="104"/>
                    <a:pt x="619" y="112"/>
                    <a:pt x="637" y="112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8109360" y="4361400"/>
              <a:ext cx="40680" cy="41040"/>
            </a:xfrm>
            <a:custGeom>
              <a:rect b="b" l="l" r="r" t="t"/>
              <a:pathLst>
                <a:path extrusionOk="0" h="114" w="113">
                  <a:moveTo>
                    <a:pt x="78" y="79"/>
                  </a:moveTo>
                  <a:lnTo>
                    <a:pt x="35" y="79"/>
                  </a:lnTo>
                  <a:lnTo>
                    <a:pt x="35" y="35"/>
                  </a:lnTo>
                  <a:lnTo>
                    <a:pt x="78" y="35"/>
                  </a:lnTo>
                  <a:lnTo>
                    <a:pt x="78" y="79"/>
                  </a:lnTo>
                  <a:moveTo>
                    <a:pt x="96" y="0"/>
                  </a:moveTo>
                  <a:lnTo>
                    <a:pt x="17" y="0"/>
                  </a:lnTo>
                  <a:cubicBezTo>
                    <a:pt x="8" y="0"/>
                    <a:pt x="0" y="8"/>
                    <a:pt x="0" y="18"/>
                  </a:cubicBezTo>
                  <a:lnTo>
                    <a:pt x="0" y="96"/>
                  </a:lnTo>
                  <a:cubicBezTo>
                    <a:pt x="0" y="106"/>
                    <a:pt x="8" y="114"/>
                    <a:pt x="17" y="114"/>
                  </a:cubicBezTo>
                  <a:lnTo>
                    <a:pt x="96" y="114"/>
                  </a:lnTo>
                  <a:cubicBezTo>
                    <a:pt x="106" y="114"/>
                    <a:pt x="113" y="106"/>
                    <a:pt x="113" y="96"/>
                  </a:cubicBezTo>
                  <a:lnTo>
                    <a:pt x="113" y="18"/>
                  </a:lnTo>
                  <a:cubicBezTo>
                    <a:pt x="113" y="8"/>
                    <a:pt x="106" y="0"/>
                    <a:pt x="96" y="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8053920" y="4389840"/>
              <a:ext cx="40680" cy="12600"/>
            </a:xfrm>
            <a:custGeom>
              <a:rect b="b" l="l" r="r" t="t"/>
              <a:pathLst>
                <a:path extrusionOk="0" h="35" w="113">
                  <a:moveTo>
                    <a:pt x="95" y="0"/>
                  </a:moveTo>
                  <a:lnTo>
                    <a:pt x="18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lnTo>
                    <a:pt x="95" y="35"/>
                  </a:lnTo>
                  <a:cubicBezTo>
                    <a:pt x="105" y="35"/>
                    <a:pt x="113" y="27"/>
                    <a:pt x="113" y="17"/>
                  </a:cubicBezTo>
                  <a:cubicBezTo>
                    <a:pt x="113" y="8"/>
                    <a:pt x="105" y="0"/>
                    <a:pt x="95" y="0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74" name="Google Shape;674;p35"/>
          <p:cNvGrpSpPr/>
          <p:nvPr/>
        </p:nvGrpSpPr>
        <p:grpSpPr>
          <a:xfrm>
            <a:off x="4999960" y="1890233"/>
            <a:ext cx="434387" cy="557227"/>
            <a:chOff x="5288760" y="2638800"/>
            <a:chExt cx="281520" cy="379800"/>
          </a:xfrm>
        </p:grpSpPr>
        <p:sp>
          <p:nvSpPr>
            <p:cNvPr id="675" name="Google Shape;675;p35"/>
            <p:cNvSpPr/>
            <p:nvPr/>
          </p:nvSpPr>
          <p:spPr>
            <a:xfrm>
              <a:off x="5416920" y="2905560"/>
              <a:ext cx="24840" cy="55440"/>
            </a:xfrm>
            <a:custGeom>
              <a:rect b="b" l="l" r="r" t="t"/>
              <a:pathLst>
                <a:path extrusionOk="0" h="154" w="69">
                  <a:moveTo>
                    <a:pt x="0" y="0"/>
                  </a:moveTo>
                  <a:lnTo>
                    <a:pt x="69" y="0"/>
                  </a:lnTo>
                  <a:lnTo>
                    <a:pt x="6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10425" lIns="90000" spcFirstLastPara="1" rIns="90000" wrap="square" tIns="10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5294160" y="2644200"/>
              <a:ext cx="270360" cy="270360"/>
            </a:xfrm>
            <a:custGeom>
              <a:rect b="b" l="l" r="r" t="t"/>
              <a:pathLst>
                <a:path extrusionOk="0" h="751" w="751">
                  <a:moveTo>
                    <a:pt x="751" y="376"/>
                  </a:moveTo>
                  <a:cubicBezTo>
                    <a:pt x="751" y="583"/>
                    <a:pt x="583" y="751"/>
                    <a:pt x="376" y="751"/>
                  </a:cubicBezTo>
                  <a:cubicBezTo>
                    <a:pt x="168" y="751"/>
                    <a:pt x="0" y="583"/>
                    <a:pt x="0" y="376"/>
                  </a:cubicBezTo>
                  <a:cubicBezTo>
                    <a:pt x="0" y="168"/>
                    <a:pt x="168" y="0"/>
                    <a:pt x="376" y="0"/>
                  </a:cubicBezTo>
                  <a:cubicBezTo>
                    <a:pt x="583" y="0"/>
                    <a:pt x="751" y="168"/>
                    <a:pt x="751" y="376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5398560" y="2951640"/>
              <a:ext cx="61560" cy="61560"/>
            </a:xfrm>
            <a:custGeom>
              <a:rect b="b" l="l" r="r" t="t"/>
              <a:pathLst>
                <a:path extrusionOk="0" h="171" w="171">
                  <a:moveTo>
                    <a:pt x="159" y="0"/>
                  </a:moveTo>
                  <a:lnTo>
                    <a:pt x="13" y="0"/>
                  </a:lnTo>
                  <a:cubicBezTo>
                    <a:pt x="6" y="0"/>
                    <a:pt x="0" y="5"/>
                    <a:pt x="0" y="12"/>
                  </a:cubicBezTo>
                  <a:lnTo>
                    <a:pt x="0" y="158"/>
                  </a:lnTo>
                  <a:cubicBezTo>
                    <a:pt x="0" y="165"/>
                    <a:pt x="6" y="171"/>
                    <a:pt x="13" y="171"/>
                  </a:cubicBezTo>
                  <a:lnTo>
                    <a:pt x="159" y="171"/>
                  </a:lnTo>
                  <a:cubicBezTo>
                    <a:pt x="165" y="171"/>
                    <a:pt x="171" y="165"/>
                    <a:pt x="171" y="158"/>
                  </a:cubicBezTo>
                  <a:lnTo>
                    <a:pt x="171" y="12"/>
                  </a:lnTo>
                  <a:cubicBezTo>
                    <a:pt x="171" y="5"/>
                    <a:pt x="165" y="0"/>
                    <a:pt x="159" y="0"/>
                  </a:cubicBezTo>
                  <a:close/>
                </a:path>
              </a:pathLst>
            </a:custGeom>
            <a:solidFill>
              <a:srgbClr val="EB6E80"/>
            </a:solidFill>
            <a:ln>
              <a:noFill/>
            </a:ln>
          </p:spPr>
          <p:txBody>
            <a:bodyPr anchorCtr="1" anchor="ctr" bIns="16550" lIns="90000" spcFirstLastPara="1" rIns="90000" wrap="square" tIns="16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318640" y="2669040"/>
              <a:ext cx="221400" cy="221040"/>
            </a:xfrm>
            <a:custGeom>
              <a:rect b="b" l="l" r="r" t="t"/>
              <a:pathLst>
                <a:path extrusionOk="0" h="614" w="615">
                  <a:moveTo>
                    <a:pt x="615" y="307"/>
                  </a:moveTo>
                  <a:cubicBezTo>
                    <a:pt x="615" y="477"/>
                    <a:pt x="477" y="614"/>
                    <a:pt x="308" y="614"/>
                  </a:cubicBezTo>
                  <a:cubicBezTo>
                    <a:pt x="138" y="614"/>
                    <a:pt x="0" y="477"/>
                    <a:pt x="0" y="307"/>
                  </a:cubicBezTo>
                  <a:cubicBezTo>
                    <a:pt x="0" y="137"/>
                    <a:pt x="138" y="0"/>
                    <a:pt x="308" y="0"/>
                  </a:cubicBezTo>
                  <a:cubicBezTo>
                    <a:pt x="477" y="0"/>
                    <a:pt x="615" y="137"/>
                    <a:pt x="615" y="307"/>
                  </a:cubicBezTo>
                  <a:close/>
                </a:path>
              </a:pathLst>
            </a:custGeom>
            <a:solidFill>
              <a:srgbClr val="008F95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367960" y="2779560"/>
              <a:ext cx="122760" cy="110520"/>
            </a:xfrm>
            <a:custGeom>
              <a:rect b="b" l="l" r="r" t="t"/>
              <a:pathLst>
                <a:path extrusionOk="0" h="307" w="341">
                  <a:moveTo>
                    <a:pt x="205" y="0"/>
                  </a:moveTo>
                  <a:lnTo>
                    <a:pt x="136" y="0"/>
                  </a:lnTo>
                  <a:cubicBezTo>
                    <a:pt x="61" y="0"/>
                    <a:pt x="0" y="61"/>
                    <a:pt x="0" y="136"/>
                  </a:cubicBezTo>
                  <a:lnTo>
                    <a:pt x="0" y="255"/>
                  </a:lnTo>
                  <a:cubicBezTo>
                    <a:pt x="49" y="288"/>
                    <a:pt x="107" y="307"/>
                    <a:pt x="171" y="307"/>
                  </a:cubicBezTo>
                  <a:cubicBezTo>
                    <a:pt x="234" y="307"/>
                    <a:pt x="292" y="288"/>
                    <a:pt x="341" y="255"/>
                  </a:cubicBezTo>
                  <a:lnTo>
                    <a:pt x="341" y="136"/>
                  </a:lnTo>
                  <a:cubicBezTo>
                    <a:pt x="341" y="61"/>
                    <a:pt x="280" y="0"/>
                    <a:pt x="205" y="0"/>
                  </a:cubicBezTo>
                  <a:close/>
                </a:path>
              </a:pathLst>
            </a:custGeom>
            <a:solidFill>
              <a:srgbClr val="EB6E80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392440" y="2705760"/>
              <a:ext cx="73800" cy="73800"/>
            </a:xfrm>
            <a:custGeom>
              <a:rect b="b" l="l" r="r" t="t"/>
              <a:pathLst>
                <a:path extrusionOk="0" h="205" w="205">
                  <a:moveTo>
                    <a:pt x="205" y="102"/>
                  </a:moveTo>
                  <a:cubicBezTo>
                    <a:pt x="205" y="159"/>
                    <a:pt x="159" y="205"/>
                    <a:pt x="103" y="205"/>
                  </a:cubicBezTo>
                  <a:cubicBezTo>
                    <a:pt x="46" y="205"/>
                    <a:pt x="0" y="159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59" y="0"/>
                    <a:pt x="205" y="46"/>
                    <a:pt x="205" y="102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28800" lIns="90000" spcFirstLastPara="1" rIns="90000" wrap="square" tIns="28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421600" y="2705760"/>
              <a:ext cx="44640" cy="73800"/>
            </a:xfrm>
            <a:custGeom>
              <a:rect b="b" l="l" r="r" t="t"/>
              <a:pathLst>
                <a:path extrusionOk="0" h="205" w="124">
                  <a:moveTo>
                    <a:pt x="22" y="0"/>
                  </a:moveTo>
                  <a:cubicBezTo>
                    <a:pt x="14" y="0"/>
                    <a:pt x="7" y="1"/>
                    <a:pt x="0" y="2"/>
                  </a:cubicBezTo>
                  <a:cubicBezTo>
                    <a:pt x="46" y="12"/>
                    <a:pt x="81" y="53"/>
                    <a:pt x="81" y="102"/>
                  </a:cubicBezTo>
                  <a:cubicBezTo>
                    <a:pt x="81" y="152"/>
                    <a:pt x="46" y="193"/>
                    <a:pt x="0" y="203"/>
                  </a:cubicBezTo>
                  <a:cubicBezTo>
                    <a:pt x="7" y="204"/>
                    <a:pt x="14" y="205"/>
                    <a:pt x="22" y="205"/>
                  </a:cubicBezTo>
                  <a:cubicBezTo>
                    <a:pt x="78" y="205"/>
                    <a:pt x="124" y="159"/>
                    <a:pt x="124" y="102"/>
                  </a:cubicBezTo>
                  <a:cubicBezTo>
                    <a:pt x="124" y="46"/>
                    <a:pt x="78" y="0"/>
                    <a:pt x="22" y="0"/>
                  </a:cubicBez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28800" lIns="90000" spcFirstLastPara="1" rIns="90000" wrap="square" tIns="28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04680" y="2779560"/>
              <a:ext cx="49320" cy="43920"/>
            </a:xfrm>
            <a:custGeom>
              <a:rect b="b" l="l" r="r" t="t"/>
              <a:pathLst>
                <a:path extrusionOk="0" h="122" w="137">
                  <a:moveTo>
                    <a:pt x="34" y="0"/>
                  </a:moveTo>
                  <a:cubicBezTo>
                    <a:pt x="23" y="0"/>
                    <a:pt x="11" y="1"/>
                    <a:pt x="0" y="4"/>
                  </a:cubicBezTo>
                  <a:lnTo>
                    <a:pt x="58" y="115"/>
                  </a:lnTo>
                  <a:cubicBezTo>
                    <a:pt x="62" y="124"/>
                    <a:pt x="75" y="124"/>
                    <a:pt x="80" y="115"/>
                  </a:cubicBezTo>
                  <a:lnTo>
                    <a:pt x="137" y="4"/>
                  </a:lnTo>
                  <a:cubicBezTo>
                    <a:pt x="126" y="1"/>
                    <a:pt x="115" y="0"/>
                    <a:pt x="103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DFBFC"/>
            </a:solidFill>
            <a:ln>
              <a:noFill/>
            </a:ln>
          </p:spPr>
          <p:txBody>
            <a:bodyPr anchorCtr="1" anchor="ctr" bIns="0" lIns="90000" spcFirstLastPara="1" rIns="90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288760" y="2638800"/>
              <a:ext cx="281520" cy="379800"/>
            </a:xfrm>
            <a:custGeom>
              <a:rect b="b" l="l" r="r" t="t"/>
              <a:pathLst>
                <a:path extrusionOk="0" h="1055" w="782">
                  <a:moveTo>
                    <a:pt x="409" y="853"/>
                  </a:moveTo>
                  <a:lnTo>
                    <a:pt x="372" y="853"/>
                  </a:lnTo>
                  <a:lnTo>
                    <a:pt x="372" y="781"/>
                  </a:lnTo>
                  <a:cubicBezTo>
                    <a:pt x="378" y="782"/>
                    <a:pt x="384" y="782"/>
                    <a:pt x="391" y="782"/>
                  </a:cubicBezTo>
                  <a:cubicBezTo>
                    <a:pt x="397" y="782"/>
                    <a:pt x="403" y="782"/>
                    <a:pt x="409" y="781"/>
                  </a:cubicBezTo>
                  <a:lnTo>
                    <a:pt x="409" y="853"/>
                  </a:lnTo>
                  <a:moveTo>
                    <a:pt x="461" y="922"/>
                  </a:moveTo>
                  <a:lnTo>
                    <a:pt x="321" y="922"/>
                  </a:lnTo>
                  <a:lnTo>
                    <a:pt x="321" y="884"/>
                  </a:lnTo>
                  <a:lnTo>
                    <a:pt x="461" y="884"/>
                  </a:lnTo>
                  <a:lnTo>
                    <a:pt x="461" y="922"/>
                  </a:lnTo>
                  <a:moveTo>
                    <a:pt x="321" y="953"/>
                  </a:moveTo>
                  <a:lnTo>
                    <a:pt x="461" y="953"/>
                  </a:lnTo>
                  <a:lnTo>
                    <a:pt x="461" y="1024"/>
                  </a:lnTo>
                  <a:lnTo>
                    <a:pt x="321" y="1024"/>
                  </a:lnTo>
                  <a:lnTo>
                    <a:pt x="321" y="953"/>
                  </a:lnTo>
                  <a:moveTo>
                    <a:pt x="782" y="391"/>
                  </a:moveTo>
                  <a:cubicBezTo>
                    <a:pt x="782" y="175"/>
                    <a:pt x="606" y="0"/>
                    <a:pt x="391" y="0"/>
                  </a:cubicBezTo>
                  <a:cubicBezTo>
                    <a:pt x="293" y="0"/>
                    <a:pt x="200" y="36"/>
                    <a:pt x="128" y="101"/>
                  </a:cubicBezTo>
                  <a:cubicBezTo>
                    <a:pt x="121" y="107"/>
                    <a:pt x="121" y="117"/>
                    <a:pt x="127" y="123"/>
                  </a:cubicBezTo>
                  <a:cubicBezTo>
                    <a:pt x="132" y="130"/>
                    <a:pt x="142" y="130"/>
                    <a:pt x="148" y="124"/>
                  </a:cubicBezTo>
                  <a:cubicBezTo>
                    <a:pt x="215" y="64"/>
                    <a:pt x="301" y="31"/>
                    <a:pt x="391" y="31"/>
                  </a:cubicBezTo>
                  <a:cubicBezTo>
                    <a:pt x="589" y="31"/>
                    <a:pt x="751" y="192"/>
                    <a:pt x="751" y="391"/>
                  </a:cubicBezTo>
                  <a:cubicBezTo>
                    <a:pt x="751" y="589"/>
                    <a:pt x="589" y="751"/>
                    <a:pt x="391" y="751"/>
                  </a:cubicBezTo>
                  <a:cubicBezTo>
                    <a:pt x="192" y="751"/>
                    <a:pt x="30" y="589"/>
                    <a:pt x="30" y="391"/>
                  </a:cubicBezTo>
                  <a:cubicBezTo>
                    <a:pt x="30" y="309"/>
                    <a:pt x="57" y="232"/>
                    <a:pt x="108" y="167"/>
                  </a:cubicBezTo>
                  <a:cubicBezTo>
                    <a:pt x="114" y="161"/>
                    <a:pt x="112" y="151"/>
                    <a:pt x="106" y="146"/>
                  </a:cubicBezTo>
                  <a:cubicBezTo>
                    <a:pt x="99" y="140"/>
                    <a:pt x="89" y="141"/>
                    <a:pt x="84" y="148"/>
                  </a:cubicBezTo>
                  <a:cubicBezTo>
                    <a:pt x="29" y="218"/>
                    <a:pt x="0" y="302"/>
                    <a:pt x="0" y="391"/>
                  </a:cubicBezTo>
                  <a:cubicBezTo>
                    <a:pt x="0" y="590"/>
                    <a:pt x="149" y="754"/>
                    <a:pt x="341" y="779"/>
                  </a:cubicBezTo>
                  <a:lnTo>
                    <a:pt x="341" y="853"/>
                  </a:lnTo>
                  <a:lnTo>
                    <a:pt x="305" y="853"/>
                  </a:lnTo>
                  <a:cubicBezTo>
                    <a:pt x="297" y="853"/>
                    <a:pt x="290" y="860"/>
                    <a:pt x="290" y="869"/>
                  </a:cubicBezTo>
                  <a:lnTo>
                    <a:pt x="290" y="937"/>
                  </a:lnTo>
                  <a:lnTo>
                    <a:pt x="290" y="937"/>
                  </a:lnTo>
                  <a:lnTo>
                    <a:pt x="290" y="937"/>
                  </a:lnTo>
                  <a:lnTo>
                    <a:pt x="290" y="1040"/>
                  </a:lnTo>
                  <a:cubicBezTo>
                    <a:pt x="290" y="1048"/>
                    <a:pt x="297" y="1055"/>
                    <a:pt x="305" y="1055"/>
                  </a:cubicBezTo>
                  <a:lnTo>
                    <a:pt x="476" y="1055"/>
                  </a:lnTo>
                  <a:cubicBezTo>
                    <a:pt x="485" y="1055"/>
                    <a:pt x="491" y="1048"/>
                    <a:pt x="491" y="1040"/>
                  </a:cubicBezTo>
                  <a:lnTo>
                    <a:pt x="491" y="937"/>
                  </a:lnTo>
                  <a:lnTo>
                    <a:pt x="491" y="937"/>
                  </a:lnTo>
                  <a:lnTo>
                    <a:pt x="491" y="937"/>
                  </a:lnTo>
                  <a:lnTo>
                    <a:pt x="491" y="869"/>
                  </a:lnTo>
                  <a:cubicBezTo>
                    <a:pt x="491" y="860"/>
                    <a:pt x="485" y="853"/>
                    <a:pt x="476" y="853"/>
                  </a:cubicBezTo>
                  <a:lnTo>
                    <a:pt x="440" y="853"/>
                  </a:lnTo>
                  <a:lnTo>
                    <a:pt x="440" y="779"/>
                  </a:lnTo>
                  <a:cubicBezTo>
                    <a:pt x="633" y="754"/>
                    <a:pt x="782" y="590"/>
                    <a:pt x="782" y="391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313240" y="2663280"/>
              <a:ext cx="232200" cy="232560"/>
            </a:xfrm>
            <a:custGeom>
              <a:rect b="b" l="l" r="r" t="t"/>
              <a:pathLst>
                <a:path extrusionOk="0" h="646" w="645">
                  <a:moveTo>
                    <a:pt x="323" y="31"/>
                  </a:moveTo>
                  <a:cubicBezTo>
                    <a:pt x="484" y="31"/>
                    <a:pt x="614" y="162"/>
                    <a:pt x="614" y="323"/>
                  </a:cubicBezTo>
                  <a:cubicBezTo>
                    <a:pt x="614" y="413"/>
                    <a:pt x="573" y="494"/>
                    <a:pt x="509" y="547"/>
                  </a:cubicBezTo>
                  <a:lnTo>
                    <a:pt x="509" y="459"/>
                  </a:lnTo>
                  <a:cubicBezTo>
                    <a:pt x="509" y="389"/>
                    <a:pt x="461" y="330"/>
                    <a:pt x="396" y="313"/>
                  </a:cubicBezTo>
                  <a:cubicBezTo>
                    <a:pt x="423" y="291"/>
                    <a:pt x="441" y="258"/>
                    <a:pt x="441" y="220"/>
                  </a:cubicBezTo>
                  <a:cubicBezTo>
                    <a:pt x="441" y="155"/>
                    <a:pt x="388" y="103"/>
                    <a:pt x="323" y="103"/>
                  </a:cubicBezTo>
                  <a:cubicBezTo>
                    <a:pt x="258" y="103"/>
                    <a:pt x="205" y="155"/>
                    <a:pt x="205" y="220"/>
                  </a:cubicBezTo>
                  <a:cubicBezTo>
                    <a:pt x="205" y="258"/>
                    <a:pt x="222" y="291"/>
                    <a:pt x="249" y="313"/>
                  </a:cubicBezTo>
                  <a:cubicBezTo>
                    <a:pt x="184" y="330"/>
                    <a:pt x="136" y="389"/>
                    <a:pt x="136" y="459"/>
                  </a:cubicBezTo>
                  <a:lnTo>
                    <a:pt x="136" y="547"/>
                  </a:lnTo>
                  <a:cubicBezTo>
                    <a:pt x="72" y="494"/>
                    <a:pt x="31" y="413"/>
                    <a:pt x="31" y="323"/>
                  </a:cubicBezTo>
                  <a:cubicBezTo>
                    <a:pt x="31" y="162"/>
                    <a:pt x="162" y="31"/>
                    <a:pt x="323" y="31"/>
                  </a:cubicBezTo>
                  <a:moveTo>
                    <a:pt x="247" y="346"/>
                  </a:moveTo>
                  <a:lnTo>
                    <a:pt x="307" y="463"/>
                  </a:lnTo>
                  <a:lnTo>
                    <a:pt x="307" y="614"/>
                  </a:lnTo>
                  <a:cubicBezTo>
                    <a:pt x="256" y="612"/>
                    <a:pt x="208" y="596"/>
                    <a:pt x="167" y="570"/>
                  </a:cubicBezTo>
                  <a:lnTo>
                    <a:pt x="167" y="459"/>
                  </a:lnTo>
                  <a:cubicBezTo>
                    <a:pt x="167" y="407"/>
                    <a:pt x="200" y="363"/>
                    <a:pt x="247" y="346"/>
                  </a:cubicBezTo>
                  <a:moveTo>
                    <a:pt x="323" y="307"/>
                  </a:moveTo>
                  <a:cubicBezTo>
                    <a:pt x="275" y="307"/>
                    <a:pt x="236" y="268"/>
                    <a:pt x="236" y="220"/>
                  </a:cubicBezTo>
                  <a:cubicBezTo>
                    <a:pt x="236" y="172"/>
                    <a:pt x="275" y="133"/>
                    <a:pt x="323" y="133"/>
                  </a:cubicBezTo>
                  <a:cubicBezTo>
                    <a:pt x="371" y="133"/>
                    <a:pt x="410" y="172"/>
                    <a:pt x="410" y="220"/>
                  </a:cubicBezTo>
                  <a:cubicBezTo>
                    <a:pt x="410" y="268"/>
                    <a:pt x="371" y="307"/>
                    <a:pt x="323" y="307"/>
                  </a:cubicBezTo>
                  <a:moveTo>
                    <a:pt x="288" y="338"/>
                  </a:moveTo>
                  <a:lnTo>
                    <a:pt x="357" y="338"/>
                  </a:lnTo>
                  <a:cubicBezTo>
                    <a:pt x="360" y="338"/>
                    <a:pt x="364" y="339"/>
                    <a:pt x="367" y="339"/>
                  </a:cubicBezTo>
                  <a:lnTo>
                    <a:pt x="323" y="426"/>
                  </a:lnTo>
                  <a:lnTo>
                    <a:pt x="278" y="339"/>
                  </a:lnTo>
                  <a:cubicBezTo>
                    <a:pt x="281" y="339"/>
                    <a:pt x="285" y="338"/>
                    <a:pt x="288" y="338"/>
                  </a:cubicBezTo>
                  <a:moveTo>
                    <a:pt x="478" y="570"/>
                  </a:moveTo>
                  <a:cubicBezTo>
                    <a:pt x="437" y="596"/>
                    <a:pt x="389" y="612"/>
                    <a:pt x="338" y="614"/>
                  </a:cubicBezTo>
                  <a:lnTo>
                    <a:pt x="338" y="463"/>
                  </a:lnTo>
                  <a:lnTo>
                    <a:pt x="399" y="346"/>
                  </a:lnTo>
                  <a:cubicBezTo>
                    <a:pt x="445" y="363"/>
                    <a:pt x="478" y="407"/>
                    <a:pt x="478" y="459"/>
                  </a:cubicBezTo>
                  <a:lnTo>
                    <a:pt x="478" y="570"/>
                  </a:lnTo>
                  <a:moveTo>
                    <a:pt x="140" y="589"/>
                  </a:moveTo>
                  <a:cubicBezTo>
                    <a:pt x="142" y="591"/>
                    <a:pt x="144" y="593"/>
                    <a:pt x="147" y="594"/>
                  </a:cubicBezTo>
                  <a:cubicBezTo>
                    <a:pt x="198" y="627"/>
                    <a:pt x="258" y="646"/>
                    <a:pt x="323" y="646"/>
                  </a:cubicBezTo>
                  <a:cubicBezTo>
                    <a:pt x="388" y="646"/>
                    <a:pt x="449" y="626"/>
                    <a:pt x="500" y="592"/>
                  </a:cubicBezTo>
                  <a:cubicBezTo>
                    <a:pt x="501" y="592"/>
                    <a:pt x="502" y="591"/>
                    <a:pt x="503" y="590"/>
                  </a:cubicBezTo>
                  <a:cubicBezTo>
                    <a:pt x="589" y="532"/>
                    <a:pt x="645" y="434"/>
                    <a:pt x="645" y="323"/>
                  </a:cubicBezTo>
                  <a:cubicBezTo>
                    <a:pt x="645" y="145"/>
                    <a:pt x="501" y="0"/>
                    <a:pt x="323" y="0"/>
                  </a:cubicBezTo>
                  <a:cubicBezTo>
                    <a:pt x="145" y="0"/>
                    <a:pt x="0" y="145"/>
                    <a:pt x="0" y="323"/>
                  </a:cubicBezTo>
                  <a:cubicBezTo>
                    <a:pt x="0" y="433"/>
                    <a:pt x="55" y="531"/>
                    <a:pt x="140" y="589"/>
                  </a:cubicBezTo>
                  <a:close/>
                </a:path>
              </a:pathLst>
            </a:custGeom>
            <a:solidFill>
              <a:srgbClr val="3C2C3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5" name="Google Shape;6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6"/>
          <p:cNvSpPr txBox="1"/>
          <p:nvPr>
            <p:ph type="title"/>
          </p:nvPr>
        </p:nvSpPr>
        <p:spPr>
          <a:xfrm>
            <a:off x="527225" y="352425"/>
            <a:ext cx="79635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 у учионици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(3)</a:t>
            </a:r>
            <a:endParaRPr/>
          </a:p>
        </p:txBody>
      </p:sp>
      <p:sp>
        <p:nvSpPr>
          <p:cNvPr id="691" name="Google Shape;691;p36"/>
          <p:cNvSpPr txBox="1"/>
          <p:nvPr/>
        </p:nvSpPr>
        <p:spPr>
          <a:xfrm>
            <a:off x="1101080" y="1658077"/>
            <a:ext cx="238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1. Критеријуми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2" name="Google Shape;692;p36"/>
          <p:cNvSpPr txBox="1"/>
          <p:nvPr/>
        </p:nvSpPr>
        <p:spPr>
          <a:xfrm>
            <a:off x="1101080" y="3030180"/>
            <a:ext cx="2972482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2. Рад са изворима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7-rt.googleusercontent.com/docsz/AD_4nXfonT48jFDjhBJ5HTPws8LtEBouGfo0EAtJpYtg59wRN9X3GkfR0grC6-KuQ-V7hjgpCuq_cyuoQ8Xc6fZb_jKqdDD0AsYgP5AOcwtgub29kDy3CIfCHUMesx5Bbvmf7AGlEmmz2D7lCaDuHFORW4dPL0ULzBaS6oaGFAs44nVTjQE5rjKdyQ?key=wwOEIKk5SxJ4zvzz5STyig" id="693" name="Google Shape;6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766" y="2547410"/>
            <a:ext cx="1464630" cy="1894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docsz/AD_4nXcZpITZcC11Vz933mOKiw0qnswKSzGTg3xsGdKn_ryJBDpKY1ArZX3tKZ6-MFXSzxja8K1apKZ36RJ26PrW2iEpTlD-aTIDpXVC3g8Z8TYQ2TLPcJb4CS8nqwGJYMishqVJW-IRGxboQ2dkKgrLNmkr9vgxbnnX3sRaEHQYtcSFm-0NmswUkN8?key=mUomazbRZm-5z_gtdKbxJw" id="694" name="Google Shape;694;p36"/>
          <p:cNvPicPr preferRelativeResize="0"/>
          <p:nvPr/>
        </p:nvPicPr>
        <p:blipFill rotWithShape="1">
          <a:blip r:embed="rId4">
            <a:alphaModFix/>
          </a:blip>
          <a:srcRect b="78474" l="29824" r="921" t="0"/>
          <a:stretch/>
        </p:blipFill>
        <p:spPr>
          <a:xfrm>
            <a:off x="5532120" y="2548389"/>
            <a:ext cx="3435293" cy="13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1766" y="1158490"/>
            <a:ext cx="5085647" cy="124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7"/>
          <p:cNvSpPr txBox="1"/>
          <p:nvPr>
            <p:ph type="title"/>
          </p:nvPr>
        </p:nvSpPr>
        <p:spPr>
          <a:xfrm>
            <a:off x="379325" y="352425"/>
            <a:ext cx="81114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 у учионици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endParaRPr/>
          </a:p>
        </p:txBody>
      </p:sp>
      <p:sp>
        <p:nvSpPr>
          <p:cNvPr id="702" name="Google Shape;702;p37"/>
          <p:cNvSpPr txBox="1"/>
          <p:nvPr/>
        </p:nvSpPr>
        <p:spPr>
          <a:xfrm>
            <a:off x="823025" y="1648700"/>
            <a:ext cx="27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4. Планирање</a:t>
            </a:r>
            <a:r>
              <a:rPr b="0" i="0" lang="lv-LV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 txBox="1"/>
          <p:nvPr/>
        </p:nvSpPr>
        <p:spPr>
          <a:xfrm>
            <a:off x="477925" y="3187250"/>
            <a:ext cx="4115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5. Проналажење информација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4" name="Google Shape;704;p37"/>
          <p:cNvPicPr preferRelativeResize="0"/>
          <p:nvPr/>
        </p:nvPicPr>
        <p:blipFill rotWithShape="1">
          <a:blip r:embed="rId3">
            <a:alphaModFix/>
          </a:blip>
          <a:srcRect b="0" l="7476" r="0" t="0"/>
          <a:stretch/>
        </p:blipFill>
        <p:spPr>
          <a:xfrm>
            <a:off x="3972751" y="3024461"/>
            <a:ext cx="2622869" cy="106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8640" y="1399517"/>
            <a:ext cx="5431093" cy="14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8"/>
          <p:cNvSpPr txBox="1"/>
          <p:nvPr>
            <p:ph type="title"/>
          </p:nvPr>
        </p:nvSpPr>
        <p:spPr>
          <a:xfrm>
            <a:off x="4779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 у учионици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(5)</a:t>
            </a:r>
            <a:endParaRPr/>
          </a:p>
        </p:txBody>
      </p:sp>
      <p:sp>
        <p:nvSpPr>
          <p:cNvPr id="712" name="Google Shape;712;p38"/>
          <p:cNvSpPr txBox="1"/>
          <p:nvPr/>
        </p:nvSpPr>
        <p:spPr>
          <a:xfrm>
            <a:off x="1102375" y="1621700"/>
            <a:ext cx="28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6. Креирање постера и APA 7 стил</a:t>
            </a:r>
            <a:r>
              <a:rPr b="0" i="0" lang="lv-LV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 txBox="1"/>
          <p:nvPr/>
        </p:nvSpPr>
        <p:spPr>
          <a:xfrm>
            <a:off x="1550660" y="3127661"/>
            <a:ext cx="24200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b="0" i="0" lang="lv-LV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Презентација</a:t>
            </a:r>
            <a:r>
              <a:rPr b="0" i="0" lang="lv-LV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1642" y="1379085"/>
            <a:ext cx="2547302" cy="105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8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6858015" y="1363190"/>
            <a:ext cx="1433395" cy="221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8"/>
          <p:cNvPicPr preferRelativeResize="0"/>
          <p:nvPr/>
        </p:nvPicPr>
        <p:blipFill rotWithShape="1">
          <a:blip r:embed="rId5">
            <a:alphaModFix/>
          </a:blip>
          <a:srcRect b="7063" l="-173" r="171" t="0"/>
          <a:stretch/>
        </p:blipFill>
        <p:spPr>
          <a:xfrm>
            <a:off x="849933" y="3780310"/>
            <a:ext cx="7441477" cy="83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9"/>
          <p:cNvSpPr txBox="1"/>
          <p:nvPr>
            <p:ph type="title"/>
          </p:nvPr>
        </p:nvSpPr>
        <p:spPr>
          <a:xfrm>
            <a:off x="1743250" y="-80750"/>
            <a:ext cx="774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 sz="2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Превазилажење предрасуда у учионици</a:t>
            </a:r>
            <a:r>
              <a:rPr b="0" lang="lv-LV" sz="2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lv-LV" sz="28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</a:t>
            </a:r>
            <a:endParaRPr sz="2800"/>
          </a:p>
        </p:txBody>
      </p:sp>
      <p:pic>
        <p:nvPicPr>
          <p:cNvPr id="723" name="Google Shape;7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12" y="565703"/>
            <a:ext cx="3417661" cy="36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812" y="4166170"/>
            <a:ext cx="3438768" cy="9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9854" y="565703"/>
            <a:ext cx="3253950" cy="447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>
            <p:ph type="title"/>
          </p:nvPr>
        </p:nvSpPr>
        <p:spPr>
          <a:xfrm>
            <a:off x="720000" y="1418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0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Функције стигме</a:t>
            </a:r>
            <a:endParaRPr b="0" sz="30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661275" y="238251"/>
            <a:ext cx="3093600" cy="21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Друштвена контрола и </a:t>
            </a:r>
            <a:endParaRPr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спровођење норми</a:t>
            </a:r>
            <a:endParaRPr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Означавање понашања или атрибута као девијантних (Гоффман, 1963).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4950948" y="1036275"/>
            <a:ext cx="309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Контрола</a:t>
            </a:r>
            <a:endParaRPr b="1" sz="22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610425" y="3606226"/>
            <a:ext cx="3093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>
                <a:solidFill>
                  <a:srgbClr val="2E9377"/>
                </a:solidFill>
                <a:highlight>
                  <a:srgbClr val="F8F9FA"/>
                </a:highlight>
              </a:rPr>
              <a:t>Саморегулација</a:t>
            </a:r>
            <a:endParaRPr sz="2100">
              <a:solidFill>
                <a:srgbClr val="2E9377"/>
              </a:solidFill>
              <a:highlight>
                <a:srgbClr val="F8F9FA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(Corrigan, 2004)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661275" y="2465613"/>
            <a:ext cx="3093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Одржавање друштвене хијерархиј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(Линк &amp; Пхелан, 2001)</a:t>
            </a:r>
            <a:endParaRPr b="1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4"/>
          <p:cNvCxnSpPr/>
          <p:nvPr/>
        </p:nvCxnSpPr>
        <p:spPr>
          <a:xfrm>
            <a:off x="2208075" y="2380813"/>
            <a:ext cx="0" cy="27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21" name="Google Shape;221;p4"/>
          <p:cNvCxnSpPr>
            <a:endCxn id="218" idx="0"/>
          </p:cNvCxnSpPr>
          <p:nvPr/>
        </p:nvCxnSpPr>
        <p:spPr>
          <a:xfrm>
            <a:off x="2157225" y="3246526"/>
            <a:ext cx="0" cy="35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22" name="Google Shape;222;p4"/>
          <p:cNvCxnSpPr>
            <a:stCxn id="218" idx="3"/>
            <a:endCxn id="217" idx="1"/>
          </p:cNvCxnSpPr>
          <p:nvPr/>
        </p:nvCxnSpPr>
        <p:spPr>
          <a:xfrm flipH="1" rot="10800000">
            <a:off x="3704025" y="1282576"/>
            <a:ext cx="1246800" cy="2735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23" name="Google Shape;223;p4"/>
          <p:cNvSpPr txBox="1"/>
          <p:nvPr/>
        </p:nvSpPr>
        <p:spPr>
          <a:xfrm>
            <a:off x="4995448" y="1491124"/>
            <a:ext cx="3778800" cy="3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•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Подржавати друштвене норме и групне идентитете;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○"/>
            </a:pPr>
            <a:r>
              <a:t/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•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Нанети штету индивидуалном благостању обесхрабрујући тражење помоћи (придржавајте се наређења);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○"/>
            </a:pPr>
            <a:r>
              <a:t/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Times New Roman"/>
              <a:buChar char="•"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Негативна самоперцепција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3c485a768f_0_6"/>
          <p:cNvSpPr txBox="1"/>
          <p:nvPr>
            <p:ph type="title"/>
          </p:nvPr>
        </p:nvSpPr>
        <p:spPr>
          <a:xfrm>
            <a:off x="505976" y="423225"/>
            <a:ext cx="829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26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Планирајте кампању за подизање свести о менталном здрављу широм школе</a:t>
            </a:r>
            <a:endParaRPr b="0" sz="2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 sz="26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2" name="Google Shape;732;g33c485a768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450" y="100178"/>
            <a:ext cx="9144000" cy="467427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g33c485a768f_0_6"/>
          <p:cNvSpPr txBox="1"/>
          <p:nvPr/>
        </p:nvSpPr>
        <p:spPr>
          <a:xfrm>
            <a:off x="690550" y="4774450"/>
            <a:ext cx="72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v-LV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https://docs.google.com/spreadsheets/d/1rMhYn1cDCCHfxWTGfDNjqGbskJ1Ixlu6OGkx9YMZYY0/edit?usp=sharing</a:t>
            </a:r>
            <a:r>
              <a:rPr b="0" i="0" lang="lv-LV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dc59033b5_0_0"/>
          <p:cNvSpPr txBox="1"/>
          <p:nvPr>
            <p:ph type="title"/>
          </p:nvPr>
        </p:nvSpPr>
        <p:spPr>
          <a:xfrm>
            <a:off x="690938" y="356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667"/>
              <a:buFont typeface="Arial"/>
              <a:buNone/>
            </a:pPr>
            <a:r>
              <a:rPr lang="lv-LV" sz="2400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rPr>
              <a:t>Хвала на пажњи!</a:t>
            </a:r>
            <a:br>
              <a:rPr lang="lv-LV" sz="2400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339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9" name="Google Shape;739;g33dc59033b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75" y="1063378"/>
            <a:ext cx="3775324" cy="37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g33dc59033b5_0_0"/>
          <p:cNvSpPr txBox="1"/>
          <p:nvPr/>
        </p:nvSpPr>
        <p:spPr>
          <a:xfrm>
            <a:off x="4509375" y="2242950"/>
            <a:ext cx="42651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60">
                <a:solidFill>
                  <a:srgbClr val="595959"/>
                </a:solidFill>
              </a:rPr>
              <a:t>Молимо вас да нам оставите повратне информације!</a:t>
            </a:r>
            <a:endParaRPr sz="2060">
              <a:solidFill>
                <a:srgbClr val="595959"/>
              </a:solidFill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t/>
            </a:r>
            <a:endParaRPr sz="206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0"/>
          <p:cNvSpPr txBox="1"/>
          <p:nvPr>
            <p:ph type="title"/>
          </p:nvPr>
        </p:nvSpPr>
        <p:spPr>
          <a:xfrm>
            <a:off x="720000" y="3053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</a:t>
            </a: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(1)</a:t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40"/>
          <p:cNvSpPr txBox="1"/>
          <p:nvPr/>
        </p:nvSpPr>
        <p:spPr>
          <a:xfrm>
            <a:off x="781050" y="1145207"/>
            <a:ext cx="8030822" cy="304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Allport, G. W. (1954). The nature of prejudice. Addison-Wesley.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Psychological Association. (2015). The impact of discrimination. Retrieved from </a:t>
            </a:r>
            <a:r>
              <a:rPr b="0" i="0" lang="lv-LV" sz="12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https://www.apa.org/news/press/releases/stress/2015/impact</a:t>
            </a: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Psychological Association. (2023, March). Ageism is one of the last socially acceptable prejudices. Monitor on Psychology. Retrieved from </a:t>
            </a:r>
            <a:r>
              <a:rPr b="0" i="0" lang="lv-LV" sz="12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https://www.apa.org/monitor/2023/03/cover-new-concept-of-aging</a:t>
            </a: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Psychological Association. (n.d.). Ethnic and racial minorities &amp; socioeconomic status. Retrieved from </a:t>
            </a:r>
            <a:r>
              <a:rPr b="0" i="0" lang="lv-LV" sz="12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https://www.apa.org/pi/ses/resources/publications/minorities</a:t>
            </a: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Andersen, M. M., Varga, S., &amp; Folker, A. P. (2022). On the definition of stigma. Journal of Evaluation in Clinical Practice, 28(5), 847–853. https://doi.org/10.1111/jep.13684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Angermeyer, M. C., &amp; Dietrich, S. (2006). Public beliefs about and attitudes towards people with mental illness: A review of population studies. Acta Psychiatrica Scandinavica, 113(3), 163–179.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Bandura, A. (1986). Social foundations of thought and action: A social cognitive theory. Prentice-Hall.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lv-LV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Clement, S., Schauman, O., Graham, T., Maggioni, F., Evans-Lacko, S., Bezborodovs, N., ... &amp; Thornicroft, G. (2015). What is the impact of mental health-related stigma on help-seeking? A systematic review of quantitative and qualitative studies. Psychological Medicine, 45(1), 11–27.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7" name="Google Shape;74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1"/>
          <p:cNvSpPr txBox="1"/>
          <p:nvPr>
            <p:ph type="title"/>
          </p:nvPr>
        </p:nvSpPr>
        <p:spPr>
          <a:xfrm>
            <a:off x="720000" y="3053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 </a:t>
            </a: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3" name="Google Shape;753;p41"/>
          <p:cNvSpPr txBox="1"/>
          <p:nvPr/>
        </p:nvSpPr>
        <p:spPr>
          <a:xfrm>
            <a:off x="644184" y="943250"/>
            <a:ext cx="7855631" cy="3159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Corrigan, P. W. (2004). How stigma interferes with mental health care. American Psychologist, 59(7), 614–625. https://doi.org/10.1037/0003-066X.59.7.614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interferes with mental health care. American Psychologist, 59(7), 614–625.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https://doi.org/10.1037/0003-066X.59.7.614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Corrigan, P. W., Druss, B. G., &amp; Perlick, D. A. (2014). The impact of mental illness stigma on seeking and participating in mental health care. Psychological Science in the Public Interest, 15(2), 37–70.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Crandall, C. S., D'Anello, S., Sakalli, N., Lazarus, E., Wieczorkowska, G., &amp; Feather, N. T. (2001). An attribution-value model of prejudice: Anti-fat attitudes in six nations. Personality and Social Psychology Bulletin, 27(1), 30–37.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https://doi.org/10.1177/0146167201271003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Devine, P. G. (1989). Stereotypes and prejudice: Their automatic and controlled components. Journal of Personality and Social Psychology, 56(1), 5–18. https://doi.org/10.1037/0022-3514.56.1.5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Devos, T., &amp; Banaji, M. R. (2005). American = White? Cultural exposure and racial bias. Journal of Personality and Social Psychology, 88(2), 276–293.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https://doi.org/10.1037/0022-3514.88.2.276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Dollard, J., Doob, L. W., Miller, N. E., Mowrer, O. H., &amp; Sears, R. R. (1939). Frustration and aggression. Yale University Press.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Eagly, A. H., &amp; Wood, W. (2012). Social role theory. In P. A. M. Van Lange, A. W. Kruglanski, &amp; E. T. Higgins (Eds.), Handbook of theories of social psychology (Vol. 2, pp. 458–476). Sage.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9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Eisenberg, D., Downs, M. F., Golberstein, E., &amp; Zivin, K. (2009).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4" name="Google Shape;75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2"/>
          <p:cNvSpPr txBox="1"/>
          <p:nvPr>
            <p:ph type="title"/>
          </p:nvPr>
        </p:nvSpPr>
        <p:spPr>
          <a:xfrm>
            <a:off x="720000" y="3053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</a:t>
            </a: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(3)</a:t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0" name="Google Shape;760;p42"/>
          <p:cNvSpPr txBox="1"/>
          <p:nvPr/>
        </p:nvSpPr>
        <p:spPr>
          <a:xfrm>
            <a:off x="605518" y="1075820"/>
            <a:ext cx="8436202" cy="334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Fiske, S. T. (1998). Stereotyping, prejudice, and discrimination. In D. T. Gilbert, S. T. Fiske, &amp; G. Lindzey (Eds.), The handbook of social psychology (4th ed., Vol. 2, pp. 357–411). McGraw-Hill.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Fiske, S. T., &amp; Neuberg, S. L. (1990). A continuum model of impression formation: From category-based to individuating processes. Advances in Experimental Social Psychology, 23, 1–74.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https://doi.org/10.1016/S0065-2601(08)60317-2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Fiske, S. T., Cuddy, A. J., Glick, P., &amp; Xu, J. (2002). A model of (often mixed) stereotype content: Competence and warmth respectively follow from perceived status and competition. Journal of Personality and Social Psychology, 82(6), 878–902.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https://doi.org/10.1037/0022-3514.82.6.878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Goffman, E. (1969). Stigma: Notes on the Management of Spoiled Identity. Postgraduate Medical Journal, 45(527), 642. https://doi.org/10.1136/pgmj.45.527.642 "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Gulliver, A., Griffiths, K. M., &amp; Christensen, H. (2010). Perceived barriers and facilitators to mental health help-seeking in young people: A systematic review. BMC Psychiatry, 10, 113.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https://doi.org/10.1186/1471-244X-10-113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Hatzenbuehler, M. L., Phelan, J. C., &amp; Link, B. G. (2013). Stigma as a fundamental cause of population health inequalities. American Journal of Public Health, 103(5), 813–821. </a:t>
            </a:r>
            <a:r>
              <a:rPr b="0" i="0" lang="lv-LV" sz="11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https://doi.org/10.2105/AJPH.2012.301069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Heilman, M. E. (2012). Gender stereotypes and workplace bias. Research in Organizational Behavior, 32, 113–135.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https://doi.org/10.1016/j.riob.2012.10.003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Jackson, L. M. (2019). Introduction. In American Psychological Association eBooks (pp. 3–8). https://doi.org/10.1037/0000168-001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18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Jost, J. T., &amp; Banaji, M. R. (1994). The role of stereotyping in system-justification and the production of false consciousness. British Journal of Social Psychology, 33(1), 1–27.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https://doi.org/10.1111/j.2044-8309.1994.tb01008.x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1" name="Google Shape;761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3"/>
          <p:cNvSpPr txBox="1"/>
          <p:nvPr>
            <p:ph type="title"/>
          </p:nvPr>
        </p:nvSpPr>
        <p:spPr>
          <a:xfrm>
            <a:off x="720000" y="3053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 </a:t>
            </a: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Google Shape;767;p43"/>
          <p:cNvSpPr txBox="1"/>
          <p:nvPr/>
        </p:nvSpPr>
        <p:spPr>
          <a:xfrm>
            <a:off x="623547" y="1144763"/>
            <a:ext cx="8363631" cy="334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Jost, J. T., &amp; Banaji, M. R. (1994). The role of stereotyping in system-justification and the production of false consciousness. British Journal of Social Psychology, 33(1), 1–27. 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https://doi.org/10.1111/j.2044-8309.1994.tb01008.x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Kellner, D., &amp; Share, J. (2007). Critical media literacy, democracy, and the reconstruction of education. In D. Macedo &amp; S.R. Steinberg (Eds.), Media literacy: A reader (pp. 3-23). New York: Peter Lang Publishing.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Kraus, M. W., &amp; Stephens, N. M. (2012). A road map for an emerging psychology of social class. Social and Personality Psychology Compass, 6(9), 642–656.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Link, B. G., &amp; Phelan, J. C. (2001). Conceptualizing stigma. Annual Review of Sociology, 27(1), 363–385. </a:t>
            </a:r>
            <a:r>
              <a:rPr b="0" i="0" lang="lv-LV" sz="11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https://doi.org/10.1146/annurev.soc.27.1.363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Marwick, A. E., &amp; Lewis, R. (2017). Media manipulation and disinformation online. Data &amp; Society Research Institute. Retrieved from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https://datasociety.net/library/media-manipulation-and-disinformation-online/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Marx, D., &amp; Ko, S. J. (2019). Stereotypes and prejudice. Oxford Research Encyclopedia of Psychology. </a:t>
            </a:r>
            <a:r>
              <a:rPr b="0" i="0" lang="lv-LV" sz="11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https://doi.org/10.1093/acrefore/9780190236557.013.307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Care Research and Review, 66(5), 522–541.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https://doi.org/10.1177/1077558709335362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Mulholland, B., &amp; Johns, R. (2019). Mental health stigma and help-seeking in teachers: Barriers to professional support. Educational Psychology in Practice, 35(3), 251–265.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Nelson, T. D. (2005). Ageism: Stereotyping and prejudice against older persons. MIT Press.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Obst, P. L., White, K. M., Mavor, K. I., &amp; Baker, R. M. (2011). Social identification dimensions as mediators of the effect of prototypicality on intergroup behaviours. Psychology, 02(05), 426–432. https://doi.org/10.4236/psych.2011.25066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8" name="Google Shape;768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4"/>
          <p:cNvSpPr txBox="1"/>
          <p:nvPr>
            <p:ph type="title"/>
          </p:nvPr>
        </p:nvSpPr>
        <p:spPr>
          <a:xfrm>
            <a:off x="720000" y="1311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</a:t>
            </a:r>
            <a:r>
              <a:rPr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(5)</a:t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4" name="Google Shape;774;p44"/>
          <p:cNvSpPr txBox="1"/>
          <p:nvPr/>
        </p:nvSpPr>
        <p:spPr>
          <a:xfrm>
            <a:off x="628423" y="844534"/>
            <a:ext cx="8378145" cy="3884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Paluck, E. L., &amp; Green, D. P. (2009). Prejudice reduction: What works? A review and assessment of research and practice. Annual Review of Psychology, 60, 339–367.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https://doi.org/10.1146/annurev.psych.60.110707.163607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Pariser, E. (2011). The filter bubble: What the Internet is hiding from you. Penguin Books.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Pettigrew, T. F., &amp; Tropp, L. R. (2006). A meta-analytic test of intergroup contact theory. Journal of Personality and Social Psychology, 90(5), 751–783. https://doi.org/10.1037/0022-3514.90.5.751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Satyanarayana, M. (2025, February 21). Why is the Trump administration villainizing mental health meds for kids? Scientific American. https://www.scientificamerican.com/article/why-is-the-trump-administration-villainizing-mental-health-meds-for-kids/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Steele, C. M. (1988). The psychology of self-affirmation: Sustaining the integrity of the self. In Advances in experimental social psychology (Vol. 21, pp. 261–302). Academic Press.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Stephan, W. G., &amp; Stephan, C. W. (2000). An integrated threat theory of prejudice. Reducing Prejudice and Discrimination, 23–45.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Tajfel, H., &amp; Turner, J. C. (1979). An integrative theory of intergroup conflict. In W. G. Austin &amp; S. Worchel (Eds.), The social psychology of intergroup relations (pp. 33–47). Brooks/Cole.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tangor, C., &amp; Lynch, L. (1992). Stereotyping and prejudice. In D. T. Gilbert, S. T. Fiske, &amp; G. Lindzey (Eds.), The handbook of social psychology (4th ed., Vol. 2, pp. 357–411). McGraw-Hill.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Tiggemann, M., &amp; Zaccardo, M. (2018). “Exercise to be fit, not skinny”: The effect of fitspiration imagery on women's body image. Body Image, 26, 90–97.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Todd, A. R., &amp; Galinsky, A. D. (2014). Perspective taking as a strategy for reducing prejudice: Evidence, mechanisms, and qualifications. Social and Personality Psychology Compass, 8(7), 374–387.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https://doi.org/10.1111/spc3.12139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Utah State University. (2023, December 14). Reducing stigma toward Medication-Assisted treatment. USU. https://extension.usu.edu/heart/research/reducingstigma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37"/>
            </a:pP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Weiner, B. (1986). An attributional theory of motivation and emotion. </a:t>
            </a:r>
            <a:r>
              <a:rPr b="0" i="0" lang="lv-LV" sz="11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https://ci.nii.ac.jp/ncid/BA00300835</a:t>
            </a:r>
            <a:r>
              <a:rPr b="0" i="0" lang="lv-LV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5" name="Google Shape;775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8433" y="-9526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/>
        </p:nvSpPr>
        <p:spPr>
          <a:xfrm>
            <a:off x="2722563" y="421500"/>
            <a:ext cx="3167061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v-LV" sz="3200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Типови стигме</a:t>
            </a:r>
            <a:endParaRPr b="0" i="0" sz="3200" u="none" cap="none" strike="noStrike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704746" y="1846642"/>
            <a:ext cx="2585681" cy="6303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Самостигма </a:t>
            </a:r>
            <a:endParaRPr b="1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(интернализована стигма)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3296804" y="1846642"/>
            <a:ext cx="201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Јавна стигма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5753291" y="1984860"/>
            <a:ext cx="2352325" cy="3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Структурална стигма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3" name="Google Shape;233;p5"/>
          <p:cNvCxnSpPr>
            <a:stCxn id="229" idx="1"/>
          </p:cNvCxnSpPr>
          <p:nvPr/>
        </p:nvCxnSpPr>
        <p:spPr>
          <a:xfrm flipH="1">
            <a:off x="1953063" y="619350"/>
            <a:ext cx="769500" cy="1233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34" name="Google Shape;234;p5"/>
          <p:cNvCxnSpPr>
            <a:stCxn id="229" idx="3"/>
            <a:endCxn id="232" idx="0"/>
          </p:cNvCxnSpPr>
          <p:nvPr/>
        </p:nvCxnSpPr>
        <p:spPr>
          <a:xfrm>
            <a:off x="5889624" y="619350"/>
            <a:ext cx="1039800" cy="1365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35" name="Google Shape;235;p5"/>
          <p:cNvCxnSpPr>
            <a:stCxn id="229" idx="2"/>
            <a:endCxn id="231" idx="0"/>
          </p:cNvCxnSpPr>
          <p:nvPr/>
        </p:nvCxnSpPr>
        <p:spPr>
          <a:xfrm>
            <a:off x="4306094" y="817200"/>
            <a:ext cx="0" cy="1029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36" name="Google Shape;236;p5"/>
          <p:cNvSpPr txBox="1"/>
          <p:nvPr/>
        </p:nvSpPr>
        <p:spPr>
          <a:xfrm>
            <a:off x="3484115" y="2431587"/>
            <a:ext cx="22830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Негативни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ставови, веровања и понашања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које друштво држи према групи или појединцу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962916" y="2483329"/>
            <a:ext cx="2283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Интернализована негативна уверења и ставови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који доводе до осећања стида, смањеног самопоштовања и смањене вероватноће тражења помоћи.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5958588" y="2419350"/>
            <a:ext cx="2585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Укључује </a:t>
            </a:r>
            <a:r>
              <a:rPr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услове на друштвеном нивоу, политике и институционалне праксе</a:t>
            </a:r>
            <a:r>
              <a:rPr lang="lv-LV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које ограничавају могућности, ресурсе и добробит стигматизованих група.</a:t>
            </a:r>
            <a:endParaRPr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4069900" y="3904903"/>
            <a:ext cx="7517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(Corrigan, 2004)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5"/>
          <p:cNvSpPr txBox="1"/>
          <p:nvPr/>
        </p:nvSpPr>
        <p:spPr>
          <a:xfrm>
            <a:off x="1516857" y="4398978"/>
            <a:ext cx="7517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(Corrigan, 2004)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6740482" y="4080216"/>
            <a:ext cx="48135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(Phelan, &amp; Link, 2013)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стигме (1)</a:t>
            </a:r>
            <a:endParaRPr b="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464512" y="3571338"/>
            <a:ext cx="4151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>
                <a:latin typeface="Times New Roman"/>
                <a:ea typeface="Times New Roman"/>
                <a:cs typeface="Times New Roman"/>
                <a:sym typeface="Times New Roman"/>
              </a:rPr>
              <a:t>Голфаманова теорија стигме</a:t>
            </a: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(1963)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ur types of stigma (based on Pryor &amp; Reeder, 201159.&#10;          &#10;Pryor  ,   J. B.    , &amp;    &#10;Reeder  ,   G. D.     (  2011  ).   HIV-related stigma  . In    &#10;J. C.   Hall    ,    &#10;B. J.   Hall     &amp;    &#10;C. J.   Cockerell     (Eds.),    HIV/AIDS in the Post-HAART Era: manifestations, treatment, and Epidemiology    (pp.   790  –  806  ).   Shelton  ,   CT  :   PMPH-USA  .View all references)." id="249" name="Google Shape;2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99" y="1645443"/>
            <a:ext cx="3341629" cy="18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148136" y="1645443"/>
            <a:ext cx="40803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Друштво додељује </a:t>
            </a:r>
            <a:r>
              <a:rPr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ознаку</a:t>
            </a: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групи;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Етикета је повезана са </a:t>
            </a:r>
            <a:r>
              <a:rPr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негативним стереотипима</a:t>
            </a: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Група се сматра </a:t>
            </a:r>
            <a:r>
              <a:rPr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„другачијом“ </a:t>
            </a: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 већине;</a:t>
            </a:r>
            <a:endParaRPr sz="18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Times New Roman"/>
              <a:buAutoNum type="arabicPeriod"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Стигматизована група доживљава </a:t>
            </a:r>
            <a:r>
              <a:rPr lang="lv-LV" sz="18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одбацивање</a:t>
            </a:r>
            <a:endParaRPr sz="18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6358394" y="3398933"/>
            <a:ext cx="1941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(Goffman, 1969)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стигме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(2)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ink &amp; Phelan Stigma Model of Stigma | Download Scientific Diagram" id="258" name="Google Shape;2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84" y="1947863"/>
            <a:ext cx="4019550" cy="124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 txBox="1"/>
          <p:nvPr/>
        </p:nvSpPr>
        <p:spPr>
          <a:xfrm>
            <a:off x="897602" y="3316387"/>
            <a:ext cx="2456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(Link &amp; Phelan, 2001)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4226848" y="1234738"/>
            <a:ext cx="4019700" cy="3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Означавање: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Особа или група добијају друштвено конструисану етикету.  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Стереотипизација: 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Ознака је повезана са нежељеним карактеристикама.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Раздвајање: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Друштво посматра означену групу као „друго“ или „мање од“.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Губитак статуса и дискриминација: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Група се суочава са проблемима у стварном свету, као што су дискриминација на послу или социјална искљученост.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Разлике у моћи: Стигму појачавају они на власти (нпр. медији, креатори политике, институције).</a:t>
            </a:r>
            <a:endParaRPr sz="16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6517352" y="4774168"/>
            <a:ext cx="2456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(Link &amp; Phelan, 2001)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273048" y="418500"/>
            <a:ext cx="811538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lv-LV" sz="30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Разлике у моћи: Стигма је појачана онима на власти</a:t>
            </a:r>
            <a:endParaRPr b="0" sz="3000">
              <a:solidFill>
                <a:srgbClr val="2E9377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979" y="1581149"/>
            <a:ext cx="3551583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4261816" y="2919413"/>
            <a:ext cx="42576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Тај језик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стигматизује породице које бирају лекове на рецепт за лечење своје деце која се боре. 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 подрива стручност медицинских стручњака. И отвара врата за недоказане, непрописно проучаване третмане како би стекли легитимитет.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lv-LV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346" y="1581149"/>
            <a:ext cx="4144617" cy="133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6390654" y="4672012"/>
            <a:ext cx="2640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(Satyanarayana, 2025)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8433" y="0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0" lang="lv-LV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Теорије стигме</a:t>
            </a:r>
            <a:r>
              <a:rPr b="0" lang="lv-LV">
                <a:solidFill>
                  <a:srgbClr val="2E93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(3)</a:t>
            </a:r>
            <a:endParaRPr b="0">
              <a:solidFill>
                <a:srgbClr val="2E937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ocial Identity Theory - Tajfel and Turner 1979"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73" y="1350438"/>
            <a:ext cx="2693782" cy="31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 txBox="1"/>
          <p:nvPr/>
        </p:nvSpPr>
        <p:spPr>
          <a:xfrm>
            <a:off x="3858817" y="2371726"/>
            <a:ext cx="3470700" cy="23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Људи траже позитиван самоидентитет упоређујући своју групу повољно са другима;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Доводи до стигматизације група које се перципирају као различите или „мање пожељне“.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3334941" y="1350438"/>
            <a:ext cx="4347000" cy="13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Стигма као део групне динамике. Људи </a:t>
            </a:r>
            <a:r>
              <a:rPr lang="lv-LV" sz="1600">
                <a:solidFill>
                  <a:srgbClr val="2E9377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природно категоришу себе и друге</a:t>
            </a:r>
            <a:r>
              <a:rPr lang="lv-LV" sz="16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 унутар-групе (ми) и ван групе (они).</a:t>
            </a:r>
            <a:endParaRPr sz="160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5594153" y="4102656"/>
            <a:ext cx="19223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(Obst et al., 2011)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-146984" y="4471988"/>
            <a:ext cx="36969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Теорија друштвеног идентитета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v-LV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(Tajfel &amp; Turner, 1979)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33" y="-4763"/>
            <a:ext cx="770495" cy="77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ntal Health and Well-being - Health - 10th Grade by Slidesgo">
  <a:themeElements>
    <a:clrScheme name="Simple Light">
      <a:dk1>
        <a:srgbClr val="342520"/>
      </a:dk1>
      <a:lt1>
        <a:srgbClr val="EFEFEF"/>
      </a:lt1>
      <a:dk2>
        <a:srgbClr val="D2E5DF"/>
      </a:dk2>
      <a:lt2>
        <a:srgbClr val="9EBDB3"/>
      </a:lt2>
      <a:accent1>
        <a:srgbClr val="00368C"/>
      </a:accent1>
      <a:accent2>
        <a:srgbClr val="4B7B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