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71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A09E5-4F37-4BE0-8E24-90BB08F5577B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05A74-3B76-4D15-8E0A-BE0E99AF99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15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05A74-3B76-4D15-8E0A-BE0E99AF99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38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3B6E6E-A8DB-41DB-A554-13225EAA6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25305"/>
            <a:ext cx="2870200" cy="16186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19EDF3-568B-4F2C-8D12-6BD481E3B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12562" y="8532826"/>
            <a:ext cx="2743438" cy="57307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3E52A3-57EE-4107-939F-27F36D760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2562" y="8532826"/>
            <a:ext cx="2743438" cy="57307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F771FA-C450-477A-A84A-FC222DC75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2562" y="8558400"/>
            <a:ext cx="2743438" cy="57307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0F3138-D844-47B3-8500-888FDA4A9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4302" y="8570926"/>
            <a:ext cx="2743438" cy="57307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858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69E837-82B9-4D19-A83F-03974A37E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8800" y="8153400"/>
            <a:ext cx="55372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668F6-9E7A-49C2-975E-0F82D1866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800" y="299690"/>
            <a:ext cx="12801718" cy="1143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sr-Cyrl-RS" dirty="0"/>
              <a:t>Одрицање од одговорности: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C2C77-1FB9-4B35-ADA0-639BA4082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800" y="2032084"/>
            <a:ext cx="12801719" cy="4525963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r-Latn-R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sr-Cyrl-R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Презентација је део пројекта финасиран средствима Европске уније. Изнети ставови и мишљења  припадају искључиво ауторима и не одражавају нужно ставове Европске уније  која не може бити одговорна за било какву употребу информација садржаних у презентацији.“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82D19E-27C4-458B-B67B-624642761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1281" y="7848600"/>
            <a:ext cx="2743438" cy="5730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589E4E-8BDE-4BC3-A333-F469C06BE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281" y="7216336"/>
            <a:ext cx="3095440" cy="162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25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F66908-6584-4047-99D7-24CDDC6F3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0600" y="8620642"/>
            <a:ext cx="2565400" cy="5358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9FC151-A103-4091-9F7B-E420DB11A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2562" y="8573014"/>
            <a:ext cx="2743438" cy="5730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CAA1B3-2B89-4FFC-970E-7D68D99AE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2562" y="8545874"/>
            <a:ext cx="2743438" cy="5730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3C1C91-258D-4F7F-BBC0-A3F9B1F5C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2562" y="8532826"/>
            <a:ext cx="2743438" cy="5730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C1BAAC-4A2A-49C0-B425-F44251029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0565" y="8532826"/>
            <a:ext cx="2743438" cy="5730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9416B9-779E-483A-9844-5C325911F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2562" y="8520822"/>
            <a:ext cx="2743438" cy="5730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9E8CAD-CA3E-4DA9-B747-6C94690E8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6828" y="8570926"/>
            <a:ext cx="2743438" cy="57307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9C83CF-280D-4C70-A244-76E6B219B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2562" y="8570926"/>
            <a:ext cx="2743438" cy="5730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43</Words>
  <Application>Microsoft Office PowerPoint</Application>
  <PresentationFormat>Custom</PresentationFormat>
  <Paragraphs>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Одрицање од одговорности: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WIN</cp:lastModifiedBy>
  <cp:revision>3</cp:revision>
  <dcterms:created xsi:type="dcterms:W3CDTF">2006-08-16T00:00:00Z</dcterms:created>
  <dcterms:modified xsi:type="dcterms:W3CDTF">2026-07-16T14:18:06Z</dcterms:modified>
</cp:coreProperties>
</file>